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572000" cy="2835275"/>
  <p:notesSz cx="6858000" cy="9144000"/>
  <p:defaultTextStyle>
    <a:defPPr>
      <a:defRPr lang="en-US"/>
    </a:defPPr>
    <a:lvl1pPr marL="0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1pPr>
    <a:lvl2pPr marL="201563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2pPr>
    <a:lvl3pPr marL="403124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3pPr>
    <a:lvl4pPr marL="604686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4pPr>
    <a:lvl5pPr marL="806249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5pPr>
    <a:lvl6pPr marL="1007811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6pPr>
    <a:lvl7pPr marL="1209374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7pPr>
    <a:lvl8pPr marL="1410935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8pPr>
    <a:lvl9pPr marL="1612497" algn="l" defTabSz="201563" rtl="0" eaLnBrk="1" latinLnBrk="0" hangingPunct="1">
      <a:defRPr sz="7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BC6"/>
    <a:srgbClr val="FF00BF"/>
    <a:srgbClr val="008FFF"/>
    <a:srgbClr val="5CFF00"/>
    <a:srgbClr val="FF0029"/>
    <a:srgbClr val="84ACF0"/>
    <a:srgbClr val="93E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8" autoAdjust="0"/>
    <p:restoredTop sz="94660"/>
  </p:normalViewPr>
  <p:slideViewPr>
    <p:cSldViewPr snapToGrid="0">
      <p:cViewPr>
        <p:scale>
          <a:sx n="150" d="100"/>
          <a:sy n="150" d="100"/>
        </p:scale>
        <p:origin x="30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1143000"/>
            <a:ext cx="497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2344" rtl="0" eaLnBrk="1" latinLnBrk="0" hangingPunct="1">
      <a:defRPr sz="3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51172" algn="l" defTabSz="302344" rtl="0" eaLnBrk="1" latinLnBrk="0" hangingPunct="1">
      <a:defRPr sz="3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02344" algn="l" defTabSz="302344" rtl="0" eaLnBrk="1" latinLnBrk="0" hangingPunct="1">
      <a:defRPr sz="3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53516" algn="l" defTabSz="302344" rtl="0" eaLnBrk="1" latinLnBrk="0" hangingPunct="1">
      <a:defRPr sz="3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04686" algn="l" defTabSz="302344" rtl="0" eaLnBrk="1" latinLnBrk="0" hangingPunct="1">
      <a:defRPr sz="3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755858" algn="l" defTabSz="302344" rtl="0" eaLnBrk="1" latinLnBrk="0" hangingPunct="1">
      <a:defRPr sz="397" kern="1200">
        <a:solidFill>
          <a:schemeClr val="tx1"/>
        </a:solidFill>
        <a:latin typeface="+mn-lt"/>
        <a:ea typeface="+mn-ea"/>
        <a:cs typeface="+mn-cs"/>
      </a:defRPr>
    </a:lvl6pPr>
    <a:lvl7pPr marL="907030" algn="l" defTabSz="302344" rtl="0" eaLnBrk="1" latinLnBrk="0" hangingPunct="1">
      <a:defRPr sz="397" kern="1200">
        <a:solidFill>
          <a:schemeClr val="tx1"/>
        </a:solidFill>
        <a:latin typeface="+mn-lt"/>
        <a:ea typeface="+mn-ea"/>
        <a:cs typeface="+mn-cs"/>
      </a:defRPr>
    </a:lvl7pPr>
    <a:lvl8pPr marL="1058202" algn="l" defTabSz="302344" rtl="0" eaLnBrk="1" latinLnBrk="0" hangingPunct="1">
      <a:defRPr sz="397" kern="1200">
        <a:solidFill>
          <a:schemeClr val="tx1"/>
        </a:solidFill>
        <a:latin typeface="+mn-lt"/>
        <a:ea typeface="+mn-ea"/>
        <a:cs typeface="+mn-cs"/>
      </a:defRPr>
    </a:lvl8pPr>
    <a:lvl9pPr marL="1209374" algn="l" defTabSz="302344" rtl="0" eaLnBrk="1" latinLnBrk="0" hangingPunct="1">
      <a:defRPr sz="3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10" y="595338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8008" y="595338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47209" y="595338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6410" y="595338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5" y="496120"/>
            <a:ext cx="4179600" cy="1091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521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8" y="1686782"/>
            <a:ext cx="4154400" cy="869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71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910867" indent="0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None/>
              <a:defRPr sz="632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092756" indent="0">
              <a:spcBef>
                <a:spcPts val="0"/>
              </a:spcBef>
              <a:spcAft>
                <a:spcPts val="474"/>
              </a:spcAft>
              <a:buNone/>
              <a:defRPr sz="55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274646" indent="0">
              <a:spcBef>
                <a:spcPts val="0"/>
              </a:spcBef>
              <a:spcAft>
                <a:spcPts val="474"/>
              </a:spcAft>
              <a:buNone/>
              <a:defRPr sz="47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" y="19852"/>
            <a:ext cx="799626" cy="3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5" y="496120"/>
            <a:ext cx="4179600" cy="1091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521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8" y="1686782"/>
            <a:ext cx="4154400" cy="869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71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910867" indent="0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None/>
              <a:defRPr sz="632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092756" indent="0">
              <a:spcBef>
                <a:spcPts val="0"/>
              </a:spcBef>
              <a:spcAft>
                <a:spcPts val="474"/>
              </a:spcAft>
              <a:buNone/>
              <a:defRPr sz="55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274646" indent="0">
              <a:spcBef>
                <a:spcPts val="0"/>
              </a:spcBef>
              <a:spcAft>
                <a:spcPts val="474"/>
              </a:spcAft>
              <a:buNone/>
              <a:defRPr sz="47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" y="18769"/>
            <a:ext cx="794979" cy="3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8" y="595338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11" y="2562660"/>
            <a:ext cx="504575" cy="2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1"/>
                </a:solidFill>
                <a:latin typeface="+mj-lt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8" y="595338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9704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73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808" y="595338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08808" y="593349"/>
            <a:ext cx="4154400" cy="196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08808" y="593349"/>
            <a:ext cx="4154400" cy="196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1" y="595338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8003" y="595338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8003" y="595338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8801" y="595338"/>
            <a:ext cx="2005201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1" y="595338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7928" y="595338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7199" y="595338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8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8" y="154790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8656" y="595338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066213" y="595338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636938" y="595338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541405" rtl="0" eaLnBrk="1" latinLnBrk="0" hangingPunct="1">
        <a:lnSpc>
          <a:spcPct val="90000"/>
        </a:lnSpc>
        <a:spcBef>
          <a:spcPct val="0"/>
        </a:spcBef>
        <a:buNone/>
        <a:defRPr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351" indent="-135351" algn="l" defTabSz="54140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06054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676757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47458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218159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488863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759565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2030269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300970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1pPr>
      <a:lvl2pPr marL="270703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4140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1210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082808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353512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62421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1894916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165617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902" y="2625304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9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902" y="2625304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9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00" y="1119975"/>
            <a:ext cx="1282821" cy="5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00" y="1119975"/>
            <a:ext cx="1282821" cy="5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902" y="2625304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9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8"/>
            <a:ext cx="2268000" cy="674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11" y="2562660"/>
            <a:ext cx="504575" cy="2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CFA842-A74D-45EC-8B9F-D62803F06F1E}"/>
              </a:ext>
            </a:extLst>
          </p:cNvPr>
          <p:cNvGrpSpPr/>
          <p:nvPr/>
        </p:nvGrpSpPr>
        <p:grpSpPr>
          <a:xfrm>
            <a:off x="22515" y="17615"/>
            <a:ext cx="4500406" cy="2761285"/>
            <a:chOff x="17113" y="10622"/>
            <a:chExt cx="3420621" cy="209876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ADCB034-8C1B-4649-9182-FE619D5D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287" y="99370"/>
              <a:ext cx="3105150" cy="18288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064BAAD-6D95-4C5E-A363-17CEC49BF5D8}"/>
                </a:ext>
              </a:extLst>
            </p:cNvPr>
            <p:cNvSpPr txBox="1"/>
            <p:nvPr/>
          </p:nvSpPr>
          <p:spPr>
            <a:xfrm>
              <a:off x="17113" y="10622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395831F-6766-4AAB-98EF-37B2DCE00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8450" y="1907474"/>
              <a:ext cx="313928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4D19B412-4F63-41DC-83C9-4C22657098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000" y="28732"/>
              <a:ext cx="1" cy="1878747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FE210A9-40B6-42A1-AB26-87C479E7E0CF}"/>
                </a:ext>
              </a:extLst>
            </p:cNvPr>
            <p:cNvSpPr txBox="1"/>
            <p:nvPr/>
          </p:nvSpPr>
          <p:spPr>
            <a:xfrm>
              <a:off x="17113" y="616357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17E5154-1256-4D8C-A06A-6C45FD8005FC}"/>
                </a:ext>
              </a:extLst>
            </p:cNvPr>
            <p:cNvSpPr txBox="1"/>
            <p:nvPr/>
          </p:nvSpPr>
          <p:spPr>
            <a:xfrm>
              <a:off x="17113" y="1818726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D9979B9-2C96-4E17-B56D-B6360D312108}"/>
                </a:ext>
              </a:extLst>
            </p:cNvPr>
            <p:cNvSpPr txBox="1"/>
            <p:nvPr/>
          </p:nvSpPr>
          <p:spPr>
            <a:xfrm>
              <a:off x="17113" y="1219401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6468E8C-DE4B-45D2-967F-A146575B7125}"/>
                </a:ext>
              </a:extLst>
            </p:cNvPr>
            <p:cNvSpPr txBox="1"/>
            <p:nvPr/>
          </p:nvSpPr>
          <p:spPr>
            <a:xfrm rot="16200000">
              <a:off x="191364" y="175148"/>
              <a:ext cx="510083" cy="22163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466C89B-F2BB-4022-A610-EB68FC0D11F0}"/>
                </a:ext>
              </a:extLst>
            </p:cNvPr>
            <p:cNvSpPr txBox="1"/>
            <p:nvPr/>
          </p:nvSpPr>
          <p:spPr>
            <a:xfrm>
              <a:off x="2743209" y="1637504"/>
              <a:ext cx="694481" cy="22163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Setting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4ECFD-6DB5-4014-A1F1-F35E5064F004}"/>
                </a:ext>
              </a:extLst>
            </p:cNvPr>
            <p:cNvSpPr txBox="1"/>
            <p:nvPr/>
          </p:nvSpPr>
          <p:spPr>
            <a:xfrm>
              <a:off x="17113" y="1515888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850A30-3AF8-4FCF-875D-DC88BF1031F4}"/>
                </a:ext>
              </a:extLst>
            </p:cNvPr>
            <p:cNvSpPr txBox="1"/>
            <p:nvPr/>
          </p:nvSpPr>
          <p:spPr>
            <a:xfrm>
              <a:off x="17113" y="311259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83019A-8C8F-4E5C-A43D-0479CA762605}"/>
                </a:ext>
              </a:extLst>
            </p:cNvPr>
            <p:cNvSpPr txBox="1"/>
            <p:nvPr/>
          </p:nvSpPr>
          <p:spPr>
            <a:xfrm>
              <a:off x="17113" y="915161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CD4B6C-8372-4EFD-9077-E329473169BB}"/>
                </a:ext>
              </a:extLst>
            </p:cNvPr>
            <p:cNvSpPr txBox="1"/>
            <p:nvPr/>
          </p:nvSpPr>
          <p:spPr>
            <a:xfrm>
              <a:off x="1599276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8474A9-03C7-4428-B7ED-5D732E2E4842}"/>
                </a:ext>
              </a:extLst>
            </p:cNvPr>
            <p:cNvSpPr txBox="1"/>
            <p:nvPr/>
          </p:nvSpPr>
          <p:spPr>
            <a:xfrm>
              <a:off x="284645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E9515-3350-4337-82D8-01EC2E5495B4}"/>
                </a:ext>
              </a:extLst>
            </p:cNvPr>
            <p:cNvSpPr txBox="1"/>
            <p:nvPr/>
          </p:nvSpPr>
          <p:spPr>
            <a:xfrm>
              <a:off x="545903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BF294D-5048-4D58-97AD-D75AD136560D}"/>
                </a:ext>
              </a:extLst>
            </p:cNvPr>
            <p:cNvSpPr txBox="1"/>
            <p:nvPr/>
          </p:nvSpPr>
          <p:spPr>
            <a:xfrm>
              <a:off x="809428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6F9B3-C7F8-4D35-A870-4902539FF0AF}"/>
                </a:ext>
              </a:extLst>
            </p:cNvPr>
            <p:cNvSpPr txBox="1"/>
            <p:nvPr/>
          </p:nvSpPr>
          <p:spPr>
            <a:xfrm>
              <a:off x="1070394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4F9AF7-D8D6-4CD8-ABEC-7ABEB2A32228}"/>
                </a:ext>
              </a:extLst>
            </p:cNvPr>
            <p:cNvSpPr txBox="1"/>
            <p:nvPr/>
          </p:nvSpPr>
          <p:spPr>
            <a:xfrm>
              <a:off x="1334835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1CEB73-B8A7-4D5A-96B5-69D3EA4A26CE}"/>
                </a:ext>
              </a:extLst>
            </p:cNvPr>
            <p:cNvSpPr txBox="1"/>
            <p:nvPr/>
          </p:nvSpPr>
          <p:spPr>
            <a:xfrm>
              <a:off x="1859310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A85422-7EED-49F3-9559-402CB64CF57E}"/>
                </a:ext>
              </a:extLst>
            </p:cNvPr>
            <p:cNvSpPr txBox="1"/>
            <p:nvPr/>
          </p:nvSpPr>
          <p:spPr>
            <a:xfrm>
              <a:off x="2121500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FBCB8D-D437-4EB3-BBBF-5D172A8CBBAF}"/>
                </a:ext>
              </a:extLst>
            </p:cNvPr>
            <p:cNvSpPr txBox="1"/>
            <p:nvPr/>
          </p:nvSpPr>
          <p:spPr>
            <a:xfrm>
              <a:off x="2386549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2B2E8C-7FFF-4260-B22A-53AAEC3C5BBF}"/>
                </a:ext>
              </a:extLst>
            </p:cNvPr>
            <p:cNvSpPr txBox="1"/>
            <p:nvPr/>
          </p:nvSpPr>
          <p:spPr>
            <a:xfrm>
              <a:off x="2647492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C73513-8F64-46B3-AFBC-CF3AFD230B74}"/>
                </a:ext>
              </a:extLst>
            </p:cNvPr>
            <p:cNvSpPr txBox="1"/>
            <p:nvPr/>
          </p:nvSpPr>
          <p:spPr>
            <a:xfrm>
              <a:off x="2913788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EBDD56-31C5-45B3-B16F-0A063E38B7DC}"/>
                </a:ext>
              </a:extLst>
            </p:cNvPr>
            <p:cNvSpPr txBox="1"/>
            <p:nvPr/>
          </p:nvSpPr>
          <p:spPr>
            <a:xfrm>
              <a:off x="3177124" y="1951342"/>
              <a:ext cx="20412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18ABB4-6587-4C9E-9413-EAF6AFA7D8C9}"/>
                </a:ext>
              </a:extLst>
            </p:cNvPr>
            <p:cNvGrpSpPr/>
            <p:nvPr/>
          </p:nvGrpSpPr>
          <p:grpSpPr>
            <a:xfrm>
              <a:off x="866982" y="30246"/>
              <a:ext cx="1504224" cy="293643"/>
              <a:chOff x="651082" y="30244"/>
              <a:chExt cx="1504224" cy="2936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833C919-BF6E-4200-AE9A-DB00C9295FD3}"/>
                      </a:ext>
                    </a:extLst>
                  </p:cNvPr>
                  <p:cNvSpPr txBox="1"/>
                  <p:nvPr/>
                </p:nvSpPr>
                <p:spPr>
                  <a:xfrm>
                    <a:off x="651082" y="30244"/>
                    <a:ext cx="1504224" cy="1508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spcAft>
                        <a:spcPts val="237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833C919-BF6E-4200-AE9A-DB00C9295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082" y="30244"/>
                    <a:ext cx="1504224" cy="1508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030" r="-2769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CA7B2C82-481B-4F0D-BEA2-F9CE754EB3E3}"/>
                  </a:ext>
                </a:extLst>
              </p:cNvPr>
              <p:cNvSpPr/>
              <p:nvPr/>
            </p:nvSpPr>
            <p:spPr>
              <a:xfrm>
                <a:off x="962214" y="197071"/>
                <a:ext cx="126816" cy="126816"/>
              </a:xfrm>
              <a:prstGeom prst="ellipse">
                <a:avLst/>
              </a:prstGeom>
              <a:solidFill>
                <a:srgbClr val="FF00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728" tIns="94728" rIns="94728" bIns="94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95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65932A4-E29C-4113-ADB1-F775954274B5}"/>
                  </a:ext>
                </a:extLst>
              </p:cNvPr>
              <p:cNvSpPr/>
              <p:nvPr/>
            </p:nvSpPr>
            <p:spPr>
              <a:xfrm>
                <a:off x="1295553" y="197071"/>
                <a:ext cx="126816" cy="126816"/>
              </a:xfrm>
              <a:prstGeom prst="ellipse">
                <a:avLst/>
              </a:prstGeom>
              <a:solidFill>
                <a:srgbClr val="5C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728" tIns="94728" rIns="94728" bIns="94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95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234CD47-8493-4983-80CD-D64C01FC71DD}"/>
                  </a:ext>
                </a:extLst>
              </p:cNvPr>
              <p:cNvSpPr/>
              <p:nvPr/>
            </p:nvSpPr>
            <p:spPr>
              <a:xfrm>
                <a:off x="1628892" y="197071"/>
                <a:ext cx="126816" cy="126816"/>
              </a:xfrm>
              <a:prstGeom prst="ellipse">
                <a:avLst/>
              </a:pr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728" tIns="94728" rIns="94728" bIns="94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95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3E09DD-C495-46A9-A25D-4752159A25E4}"/>
                  </a:ext>
                </a:extLst>
              </p:cNvPr>
              <p:cNvSpPr/>
              <p:nvPr/>
            </p:nvSpPr>
            <p:spPr>
              <a:xfrm>
                <a:off x="1962230" y="197071"/>
                <a:ext cx="126816" cy="126816"/>
              </a:xfrm>
              <a:prstGeom prst="ellipse">
                <a:avLst/>
              </a:prstGeom>
              <a:solidFill>
                <a:srgbClr val="FF0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728" tIns="94728" rIns="94728" bIns="94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95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093A76-F3C6-4C7A-9262-3FA83DD3E601}"/>
                </a:ext>
              </a:extLst>
            </p:cNvPr>
            <p:cNvSpPr txBox="1"/>
            <p:nvPr/>
          </p:nvSpPr>
          <p:spPr>
            <a:xfrm>
              <a:off x="2721027" y="14241"/>
              <a:ext cx="716662" cy="182830"/>
            </a:xfrm>
            <a:prstGeom prst="rect">
              <a:avLst/>
            </a:prstGeom>
            <a:solidFill>
              <a:srgbClr val="B4BBC6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237"/>
                </a:spcAft>
                <a:buSzPct val="100000"/>
              </a:pPr>
              <a:r>
                <a:rPr lang="en-US" sz="1400" i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-Means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81</cp:revision>
  <dcterms:created xsi:type="dcterms:W3CDTF">2019-06-25T08:22:25Z</dcterms:created>
  <dcterms:modified xsi:type="dcterms:W3CDTF">2021-05-25T15:43:17Z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