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4572000" cy="2835275"/>
  <p:notesSz cx="6858000" cy="9144000"/>
  <p:defaultTextStyle>
    <a:defPPr>
      <a:defRPr lang="en-US"/>
    </a:defPPr>
    <a:lvl1pPr marL="0" algn="l" defTabSz="18142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1pPr>
    <a:lvl2pPr marL="181421" algn="l" defTabSz="18142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2pPr>
    <a:lvl3pPr marL="362842" algn="l" defTabSz="18142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3pPr>
    <a:lvl4pPr marL="544263" algn="l" defTabSz="18142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4pPr>
    <a:lvl5pPr marL="725684" algn="l" defTabSz="18142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5pPr>
    <a:lvl6pPr marL="907106" algn="l" defTabSz="18142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6pPr>
    <a:lvl7pPr marL="1088527" algn="l" defTabSz="18142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7pPr>
    <a:lvl8pPr marL="1269947" algn="l" defTabSz="18142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8pPr>
    <a:lvl9pPr marL="1451369" algn="l" defTabSz="18142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B85"/>
    <a:srgbClr val="84ACF0"/>
    <a:srgbClr val="B4BBC6"/>
    <a:srgbClr val="FF00BF"/>
    <a:srgbClr val="008FFF"/>
    <a:srgbClr val="5CFF00"/>
    <a:srgbClr val="FF0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18" autoAdjust="0"/>
    <p:restoredTop sz="94660"/>
  </p:normalViewPr>
  <p:slideViewPr>
    <p:cSldViewPr snapToGrid="0">
      <p:cViewPr>
        <p:scale>
          <a:sx n="125" d="100"/>
          <a:sy n="125" d="100"/>
        </p:scale>
        <p:origin x="342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1143000"/>
            <a:ext cx="497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2132" rtl="0" eaLnBrk="1" latinLnBrk="0" hangingPunct="1">
      <a:defRPr sz="35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36066" algn="l" defTabSz="272132" rtl="0" eaLnBrk="1" latinLnBrk="0" hangingPunct="1">
      <a:defRPr sz="35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72132" algn="l" defTabSz="272132" rtl="0" eaLnBrk="1" latinLnBrk="0" hangingPunct="1">
      <a:defRPr sz="35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08198" algn="l" defTabSz="272132" rtl="0" eaLnBrk="1" latinLnBrk="0" hangingPunct="1">
      <a:defRPr sz="35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544263" algn="l" defTabSz="272132" rtl="0" eaLnBrk="1" latinLnBrk="0" hangingPunct="1">
      <a:defRPr sz="35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680329" algn="l" defTabSz="272132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6pPr>
    <a:lvl7pPr marL="816395" algn="l" defTabSz="272132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7pPr>
    <a:lvl8pPr marL="952461" algn="l" defTabSz="272132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8pPr>
    <a:lvl9pPr marL="1088527" algn="l" defTabSz="272132" rtl="0" eaLnBrk="1" latinLnBrk="0" hangingPunct="1">
      <a:defRPr sz="3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7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7" y="154788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9" y="595335"/>
            <a:ext cx="946802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8008" y="595335"/>
            <a:ext cx="946802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47209" y="595335"/>
            <a:ext cx="946802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6409" y="595335"/>
            <a:ext cx="946802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604" y="496116"/>
            <a:ext cx="4179600" cy="1091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521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7" y="1686782"/>
            <a:ext cx="4154400" cy="869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71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910867" indent="0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None/>
              <a:defRPr sz="632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092756" indent="0">
              <a:spcBef>
                <a:spcPts val="0"/>
              </a:spcBef>
              <a:spcAft>
                <a:spcPts val="474"/>
              </a:spcAft>
              <a:buNone/>
              <a:defRPr sz="55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274646" indent="0">
              <a:spcBef>
                <a:spcPts val="0"/>
              </a:spcBef>
              <a:spcAft>
                <a:spcPts val="474"/>
              </a:spcAft>
              <a:buNone/>
              <a:defRPr sz="474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8" y="19848"/>
            <a:ext cx="799626" cy="3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604" y="496116"/>
            <a:ext cx="4179600" cy="1091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521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7" y="1686782"/>
            <a:ext cx="4154400" cy="869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1263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71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910867" indent="0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None/>
              <a:defRPr sz="632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092756" indent="0">
              <a:spcBef>
                <a:spcPts val="0"/>
              </a:spcBef>
              <a:spcAft>
                <a:spcPts val="474"/>
              </a:spcAft>
              <a:buNone/>
              <a:defRPr sz="55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274646" indent="0">
              <a:spcBef>
                <a:spcPts val="0"/>
              </a:spcBef>
              <a:spcAft>
                <a:spcPts val="474"/>
              </a:spcAft>
              <a:buNone/>
              <a:defRPr sz="474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3" y="18770"/>
            <a:ext cx="794979" cy="36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7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7" y="154788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7" y="595335"/>
            <a:ext cx="4154400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08" y="2562656"/>
            <a:ext cx="504575" cy="23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7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1"/>
                </a:solidFill>
                <a:latin typeface="+mj-lt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7" y="154788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7" y="595335"/>
            <a:ext cx="4154400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7" y="154787"/>
            <a:ext cx="4154400" cy="9704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473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7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8807" y="154788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7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8807" y="154788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807" y="595335"/>
            <a:ext cx="4154400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7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7" y="154788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08807" y="593349"/>
            <a:ext cx="4154400" cy="1964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7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7" y="154788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208807" y="593349"/>
            <a:ext cx="4154400" cy="1964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7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7" y="154788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0" y="595335"/>
            <a:ext cx="2005201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57999" y="595335"/>
            <a:ext cx="2005201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7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7" y="154788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57999" y="595335"/>
            <a:ext cx="2005201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08800" y="595335"/>
            <a:ext cx="2005201" cy="19626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7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7" y="154788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1" y="595335"/>
            <a:ext cx="1296000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7928" y="595335"/>
            <a:ext cx="1296000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67199" y="595335"/>
            <a:ext cx="1296000" cy="196261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74"/>
              </a:spcAft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1889" indent="0">
              <a:spcBef>
                <a:spcPts val="0"/>
              </a:spcBef>
              <a:spcAft>
                <a:spcPts val="474"/>
              </a:spcAft>
              <a:buNone/>
              <a:defRPr sz="1105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65200" indent="0">
              <a:spcBef>
                <a:spcPts val="0"/>
              </a:spcBef>
              <a:spcAft>
                <a:spcPts val="474"/>
              </a:spcAft>
              <a:buNone/>
              <a:defRPr sz="947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547089" indent="0">
              <a:spcBef>
                <a:spcPts val="0"/>
              </a:spcBef>
              <a:spcAft>
                <a:spcPts val="474"/>
              </a:spcAft>
              <a:buNone/>
              <a:defRPr sz="78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728978" indent="0"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None/>
              <a:defRPr sz="632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091335" indent="-180468">
              <a:spcBef>
                <a:spcPts val="0"/>
              </a:spcBef>
              <a:spcAft>
                <a:spcPts val="474"/>
              </a:spcAft>
              <a:buFont typeface="Nokia Pure Text" panose="020B0503020202020204" pitchFamily="34" charset="0"/>
              <a:buChar char="‒"/>
              <a:defRPr sz="632" baseline="0">
                <a:solidFill>
                  <a:schemeClr val="tx2"/>
                </a:solidFill>
              </a:defRPr>
            </a:lvl6pPr>
            <a:lvl7pPr marL="1273224">
              <a:spcBef>
                <a:spcPts val="0"/>
              </a:spcBef>
              <a:spcAft>
                <a:spcPts val="474"/>
              </a:spcAft>
              <a:defRPr sz="553">
                <a:solidFill>
                  <a:schemeClr val="tx2"/>
                </a:solidFill>
              </a:defRPr>
            </a:lvl7pPr>
            <a:lvl8pPr marL="1455114">
              <a:spcBef>
                <a:spcPts val="0"/>
              </a:spcBef>
              <a:spcAft>
                <a:spcPts val="474"/>
              </a:spcAft>
              <a:defRPr sz="474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7" y="325452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579">
                <a:latin typeface="+mj-lt"/>
              </a:defRPr>
            </a:lvl2pPr>
            <a:lvl3pPr>
              <a:defRPr sz="1579">
                <a:latin typeface="+mj-lt"/>
              </a:defRPr>
            </a:lvl3pPr>
            <a:lvl4pPr>
              <a:defRPr sz="1579">
                <a:latin typeface="+mj-lt"/>
              </a:defRPr>
            </a:lvl4pPr>
            <a:lvl5pPr>
              <a:defRPr sz="1579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7" y="154788"/>
            <a:ext cx="4154400" cy="1706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79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208656" y="595335"/>
            <a:ext cx="1296000" cy="19626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066213" y="595335"/>
            <a:ext cx="1296000" cy="19626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636938" y="595335"/>
            <a:ext cx="1296000" cy="19626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6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541405" rtl="0" eaLnBrk="1" latinLnBrk="0" hangingPunct="1">
        <a:lnSpc>
          <a:spcPct val="90000"/>
        </a:lnSpc>
        <a:spcBef>
          <a:spcPct val="0"/>
        </a:spcBef>
        <a:buNone/>
        <a:defRPr sz="26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351" indent="-135351" algn="l" defTabSz="541405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1pPr>
      <a:lvl2pPr marL="406054" indent="-135351" algn="l" defTabSz="54140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676757" indent="-135351" algn="l" defTabSz="54140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3pPr>
      <a:lvl4pPr marL="947458" indent="-135351" algn="l" defTabSz="54140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4pPr>
      <a:lvl5pPr marL="1218159" indent="-135351" algn="l" defTabSz="54140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5pPr>
      <a:lvl6pPr marL="1488863" indent="-135351" algn="l" defTabSz="54140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6pPr>
      <a:lvl7pPr marL="1759565" indent="-135351" algn="l" defTabSz="54140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7pPr>
      <a:lvl8pPr marL="2030269" indent="-135351" algn="l" defTabSz="54140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8pPr>
      <a:lvl9pPr marL="2300970" indent="-135351" algn="l" defTabSz="54140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1pPr>
      <a:lvl2pPr marL="270703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2pPr>
      <a:lvl3pPr marL="541405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3pPr>
      <a:lvl4pPr marL="812105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4pPr>
      <a:lvl5pPr marL="1082808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5pPr>
      <a:lvl6pPr marL="1353512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6pPr>
      <a:lvl7pPr marL="1624215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7pPr>
      <a:lvl8pPr marL="1894916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8pPr>
      <a:lvl9pPr marL="2165617" algn="l" defTabSz="54140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77897" y="2625301"/>
            <a:ext cx="900001" cy="9727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632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09554" y="2625395"/>
            <a:ext cx="126002" cy="9727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632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789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32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721873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68" indent="-180468" algn="l" defTabSz="72187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40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34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27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21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15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608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7024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960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3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73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808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745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681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61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556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492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77897" y="2625301"/>
            <a:ext cx="900001" cy="9727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632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09554" y="2625395"/>
            <a:ext cx="126002" cy="9727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632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789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32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721873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68" indent="-180468" algn="l" defTabSz="72187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40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34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27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21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15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608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7024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960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3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73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808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745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681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61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556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492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96" y="1119975"/>
            <a:ext cx="1282821" cy="5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721873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68" indent="-180468" algn="l" defTabSz="72187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40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34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27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21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15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608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7024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960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3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73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808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745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681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61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556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492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96" y="1119975"/>
            <a:ext cx="1282821" cy="5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721873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68" indent="-180468" algn="l" defTabSz="72187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40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34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27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21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15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608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7024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960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3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73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808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745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681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61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556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492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77897" y="2625301"/>
            <a:ext cx="900001" cy="9727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632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09554" y="2625395"/>
            <a:ext cx="126002" cy="9727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632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789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2005" y="2655189"/>
            <a:ext cx="2268000" cy="674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32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08" y="2562656"/>
            <a:ext cx="504575" cy="23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721873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68" indent="-180468" algn="l" defTabSz="72187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40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34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27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215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151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6087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7024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960" indent="-180468" algn="l" defTabSz="721873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3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73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808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745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681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617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556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492" algn="l" defTabSz="721873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ADCB034-8C1B-4649-9182-FE619D5D1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714" y="134377"/>
            <a:ext cx="4085350" cy="2406096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F064BAAD-6D95-4C5E-A363-17CEC49BF5D8}"/>
              </a:ext>
            </a:extLst>
          </p:cNvPr>
          <p:cNvSpPr txBox="1"/>
          <p:nvPr/>
        </p:nvSpPr>
        <p:spPr>
          <a:xfrm>
            <a:off x="22513" y="17613"/>
            <a:ext cx="303400" cy="23352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395831F-6766-4AAB-98EF-37B2DCE00396}"/>
              </a:ext>
            </a:extLst>
          </p:cNvPr>
          <p:cNvCxnSpPr>
            <a:cxnSpLocks/>
          </p:cNvCxnSpPr>
          <p:nvPr/>
        </p:nvCxnSpPr>
        <p:spPr>
          <a:xfrm>
            <a:off x="392661" y="2513243"/>
            <a:ext cx="4130259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D19B412-4F63-41DC-83C9-4C226570980E}"/>
              </a:ext>
            </a:extLst>
          </p:cNvPr>
          <p:cNvCxnSpPr>
            <a:cxnSpLocks/>
          </p:cNvCxnSpPr>
          <p:nvPr/>
        </p:nvCxnSpPr>
        <p:spPr>
          <a:xfrm flipH="1" flipV="1">
            <a:off x="382858" y="41438"/>
            <a:ext cx="1" cy="247181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7FE210A9-40B6-42A1-AB26-87C479E7E0CF}"/>
              </a:ext>
            </a:extLst>
          </p:cNvPr>
          <p:cNvSpPr txBox="1"/>
          <p:nvPr/>
        </p:nvSpPr>
        <p:spPr>
          <a:xfrm>
            <a:off x="22513" y="814560"/>
            <a:ext cx="303400" cy="23352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17E5154-1256-4D8C-A06A-6C45FD8005FC}"/>
              </a:ext>
            </a:extLst>
          </p:cNvPr>
          <p:cNvSpPr txBox="1"/>
          <p:nvPr/>
        </p:nvSpPr>
        <p:spPr>
          <a:xfrm>
            <a:off x="22513" y="2396480"/>
            <a:ext cx="303400" cy="23352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D9979B9-2C96-4E17-B56D-B6360D312108}"/>
              </a:ext>
            </a:extLst>
          </p:cNvPr>
          <p:cNvSpPr txBox="1"/>
          <p:nvPr/>
        </p:nvSpPr>
        <p:spPr>
          <a:xfrm>
            <a:off x="22513" y="1607967"/>
            <a:ext cx="303400" cy="23352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6468E8C-DE4B-45D2-967F-A146575B7125}"/>
              </a:ext>
            </a:extLst>
          </p:cNvPr>
          <p:cNvSpPr txBox="1"/>
          <p:nvPr/>
        </p:nvSpPr>
        <p:spPr>
          <a:xfrm rot="16200000">
            <a:off x="251769" y="234075"/>
            <a:ext cx="671101" cy="29159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466C89B-F2BB-4022-A610-EB68FC0D11F0}"/>
              </a:ext>
            </a:extLst>
          </p:cNvPr>
          <p:cNvSpPr txBox="1"/>
          <p:nvPr/>
        </p:nvSpPr>
        <p:spPr>
          <a:xfrm>
            <a:off x="3609154" y="2158052"/>
            <a:ext cx="913707" cy="29159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34ECFD-6DB5-4014-A1F1-F35E5064F004}"/>
              </a:ext>
            </a:extLst>
          </p:cNvPr>
          <p:cNvSpPr txBox="1"/>
          <p:nvPr/>
        </p:nvSpPr>
        <p:spPr>
          <a:xfrm>
            <a:off x="22513" y="1998046"/>
            <a:ext cx="303400" cy="23352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850A30-3AF8-4FCF-875D-DC88BF1031F4}"/>
              </a:ext>
            </a:extLst>
          </p:cNvPr>
          <p:cNvSpPr txBox="1"/>
          <p:nvPr/>
        </p:nvSpPr>
        <p:spPr>
          <a:xfrm>
            <a:off x="22513" y="413152"/>
            <a:ext cx="303400" cy="23352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83019A-8C8F-4E5C-A43D-0479CA762605}"/>
              </a:ext>
            </a:extLst>
          </p:cNvPr>
          <p:cNvSpPr txBox="1"/>
          <p:nvPr/>
        </p:nvSpPr>
        <p:spPr>
          <a:xfrm>
            <a:off x="22513" y="1207688"/>
            <a:ext cx="303400" cy="23352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CD4B6C-8372-4EFD-9077-E329473169BB}"/>
              </a:ext>
            </a:extLst>
          </p:cNvPr>
          <p:cNvSpPr txBox="1"/>
          <p:nvPr/>
        </p:nvSpPr>
        <p:spPr>
          <a:xfrm>
            <a:off x="2104118" y="2570959"/>
            <a:ext cx="268560" cy="20793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400" baseline="-2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8474A9-03C7-4428-B7ED-5D732E2E4842}"/>
              </a:ext>
            </a:extLst>
          </p:cNvPr>
          <p:cNvSpPr txBox="1"/>
          <p:nvPr/>
        </p:nvSpPr>
        <p:spPr>
          <a:xfrm>
            <a:off x="374498" y="2570959"/>
            <a:ext cx="268560" cy="20793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baseline="-2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8E9515-3350-4337-82D8-01EC2E5495B4}"/>
              </a:ext>
            </a:extLst>
          </p:cNvPr>
          <p:cNvSpPr txBox="1"/>
          <p:nvPr/>
        </p:nvSpPr>
        <p:spPr>
          <a:xfrm>
            <a:off x="718227" y="2570959"/>
            <a:ext cx="268560" cy="20793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baseline="-2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F294D-5048-4D58-97AD-D75AD136560D}"/>
              </a:ext>
            </a:extLst>
          </p:cNvPr>
          <p:cNvSpPr txBox="1"/>
          <p:nvPr/>
        </p:nvSpPr>
        <p:spPr>
          <a:xfrm>
            <a:off x="1064939" y="2570959"/>
            <a:ext cx="268560" cy="20793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400" baseline="-2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06F9B3-C7F8-4D35-A870-4902539FF0AF}"/>
              </a:ext>
            </a:extLst>
          </p:cNvPr>
          <p:cNvSpPr txBox="1"/>
          <p:nvPr/>
        </p:nvSpPr>
        <p:spPr>
          <a:xfrm>
            <a:off x="1408284" y="2570959"/>
            <a:ext cx="268560" cy="20793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baseline="-2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4F9AF7-D8D6-4CD8-ABEC-7ABEB2A32228}"/>
              </a:ext>
            </a:extLst>
          </p:cNvPr>
          <p:cNvSpPr txBox="1"/>
          <p:nvPr/>
        </p:nvSpPr>
        <p:spPr>
          <a:xfrm>
            <a:off x="1756201" y="2570959"/>
            <a:ext cx="268560" cy="20793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400" baseline="-2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1CEB73-B8A7-4D5A-96B5-69D3EA4A26CE}"/>
              </a:ext>
            </a:extLst>
          </p:cNvPr>
          <p:cNvSpPr txBox="1"/>
          <p:nvPr/>
        </p:nvSpPr>
        <p:spPr>
          <a:xfrm>
            <a:off x="2446237" y="2570959"/>
            <a:ext cx="268560" cy="20793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400" baseline="-2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85422-7EED-49F3-9559-402CB64CF57E}"/>
              </a:ext>
            </a:extLst>
          </p:cNvPr>
          <p:cNvSpPr txBox="1"/>
          <p:nvPr/>
        </p:nvSpPr>
        <p:spPr>
          <a:xfrm>
            <a:off x="2791192" y="2570959"/>
            <a:ext cx="268560" cy="20793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400" baseline="-2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FBCB8D-D437-4EB3-BBBF-5D172A8CBBAF}"/>
              </a:ext>
            </a:extLst>
          </p:cNvPr>
          <p:cNvSpPr txBox="1"/>
          <p:nvPr/>
        </p:nvSpPr>
        <p:spPr>
          <a:xfrm>
            <a:off x="3139909" y="2570959"/>
            <a:ext cx="268560" cy="20793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baseline="-2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2B2E8C-7FFF-4260-B22A-53AAEC3C5BBF}"/>
              </a:ext>
            </a:extLst>
          </p:cNvPr>
          <p:cNvSpPr txBox="1"/>
          <p:nvPr/>
        </p:nvSpPr>
        <p:spPr>
          <a:xfrm>
            <a:off x="3483223" y="2570959"/>
            <a:ext cx="268560" cy="20793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baseline="-2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C73513-8F64-46B3-AFBC-CF3AFD230B74}"/>
              </a:ext>
            </a:extLst>
          </p:cNvPr>
          <p:cNvSpPr txBox="1"/>
          <p:nvPr/>
        </p:nvSpPr>
        <p:spPr>
          <a:xfrm>
            <a:off x="3833581" y="2570959"/>
            <a:ext cx="268560" cy="20793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baseline="-2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EBDD56-31C5-45B3-B16F-0A063E38B7DC}"/>
              </a:ext>
            </a:extLst>
          </p:cNvPr>
          <p:cNvSpPr txBox="1"/>
          <p:nvPr/>
        </p:nvSpPr>
        <p:spPr>
          <a:xfrm>
            <a:off x="4180044" y="2570959"/>
            <a:ext cx="268560" cy="20793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baseline="-2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093A76-F3C6-4C7A-9262-3FA83DD3E601}"/>
              </a:ext>
            </a:extLst>
          </p:cNvPr>
          <p:cNvSpPr txBox="1"/>
          <p:nvPr/>
        </p:nvSpPr>
        <p:spPr>
          <a:xfrm>
            <a:off x="2766042" y="17613"/>
            <a:ext cx="1756818" cy="250067"/>
          </a:xfrm>
          <a:prstGeom prst="rect">
            <a:avLst/>
          </a:prstGeom>
          <a:solidFill>
            <a:srgbClr val="93EB85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Aft>
                <a:spcPts val="237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ACAI +</a:t>
            </a:r>
            <a:r>
              <a:rPr lang="en-US" sz="1400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</a:t>
            </a: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-Means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3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20D4A66B-DEAE-463E-8C8B-FF06495953F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c5aaf6-e6ce-465b-b873-5148d2a4c10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24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82</cp:revision>
  <dcterms:created xsi:type="dcterms:W3CDTF">2019-06-25T08:22:25Z</dcterms:created>
  <dcterms:modified xsi:type="dcterms:W3CDTF">2021-05-25T15:43:54Z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