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572000" cy="2835275"/>
  <p:notesSz cx="6858000" cy="9144000"/>
  <p:defaultTextStyle>
    <a:defPPr>
      <a:defRPr lang="en-US"/>
    </a:defPPr>
    <a:lvl1pPr marL="0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21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842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263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684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106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527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69947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369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CF0"/>
    <a:srgbClr val="93EB85"/>
    <a:srgbClr val="B4BBC6"/>
    <a:srgbClr val="FF00BF"/>
    <a:srgbClr val="008FFF"/>
    <a:srgbClr val="5CFF00"/>
    <a:srgbClr val="FF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8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170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1143000"/>
            <a:ext cx="497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36066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72132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08198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4263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680329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6pPr>
    <a:lvl7pPr marL="816395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7pPr>
    <a:lvl8pPr marL="952461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8pPr>
    <a:lvl9pPr marL="1088527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9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8008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47209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6409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4" y="496116"/>
            <a:ext cx="4179600" cy="1091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521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1686782"/>
            <a:ext cx="4154400" cy="869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71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910867" indent="0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None/>
              <a:defRPr sz="632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092756" indent="0">
              <a:spcBef>
                <a:spcPts val="0"/>
              </a:spcBef>
              <a:spcAft>
                <a:spcPts val="474"/>
              </a:spcAft>
              <a:buNone/>
              <a:defRPr sz="55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274646" indent="0">
              <a:spcBef>
                <a:spcPts val="0"/>
              </a:spcBef>
              <a:spcAft>
                <a:spcPts val="474"/>
              </a:spcAft>
              <a:buNone/>
              <a:defRPr sz="47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" y="19848"/>
            <a:ext cx="799626" cy="3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4" y="496116"/>
            <a:ext cx="4179600" cy="1091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521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1686782"/>
            <a:ext cx="4154400" cy="869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71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910867" indent="0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None/>
              <a:defRPr sz="632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092756" indent="0">
              <a:spcBef>
                <a:spcPts val="0"/>
              </a:spcBef>
              <a:spcAft>
                <a:spcPts val="474"/>
              </a:spcAft>
              <a:buNone/>
              <a:defRPr sz="55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274646" indent="0">
              <a:spcBef>
                <a:spcPts val="0"/>
              </a:spcBef>
              <a:spcAft>
                <a:spcPts val="474"/>
              </a:spcAft>
              <a:buNone/>
              <a:defRPr sz="47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" y="18770"/>
            <a:ext cx="794979" cy="3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595335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8" y="2562656"/>
            <a:ext cx="504575" cy="2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1"/>
                </a:solidFill>
                <a:latin typeface="+mj-lt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595335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7"/>
            <a:ext cx="4154400" cy="9704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73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807" y="595335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08807" y="593349"/>
            <a:ext cx="4154400" cy="196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08807" y="593349"/>
            <a:ext cx="4154400" cy="196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595335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7999" y="595335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7999" y="595335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8800" y="595335"/>
            <a:ext cx="2005201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1" y="595335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7928" y="595335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7199" y="595335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8656" y="595335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066213" y="595335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636938" y="595335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541405" rtl="0" eaLnBrk="1" latinLnBrk="0" hangingPunct="1">
        <a:lnSpc>
          <a:spcPct val="90000"/>
        </a:lnSpc>
        <a:spcBef>
          <a:spcPct val="0"/>
        </a:spcBef>
        <a:buNone/>
        <a:defRPr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351" indent="-135351" algn="l" defTabSz="54140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06054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676757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47458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218159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488863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759565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2030269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300970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1pPr>
      <a:lvl2pPr marL="270703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4140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1210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082808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353512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62421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1894916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165617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97" y="2625301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5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97" y="2625301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5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6" y="1119975"/>
            <a:ext cx="1282821" cy="5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6" y="1119975"/>
            <a:ext cx="1282821" cy="5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97" y="2625301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5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8" y="2562656"/>
            <a:ext cx="504575" cy="2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ADCB034-8C1B-4649-9182-FE619D5D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14" y="134377"/>
            <a:ext cx="4085350" cy="2406096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F064BAAD-6D95-4C5E-A363-17CEC49BF5D8}"/>
              </a:ext>
            </a:extLst>
          </p:cNvPr>
          <p:cNvSpPr txBox="1"/>
          <p:nvPr/>
        </p:nvSpPr>
        <p:spPr>
          <a:xfrm>
            <a:off x="22513" y="17613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95831F-6766-4AAB-98EF-37B2DCE00396}"/>
              </a:ext>
            </a:extLst>
          </p:cNvPr>
          <p:cNvCxnSpPr>
            <a:cxnSpLocks/>
          </p:cNvCxnSpPr>
          <p:nvPr/>
        </p:nvCxnSpPr>
        <p:spPr>
          <a:xfrm>
            <a:off x="392661" y="2513243"/>
            <a:ext cx="4130259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D19B412-4F63-41DC-83C9-4C226570980E}"/>
              </a:ext>
            </a:extLst>
          </p:cNvPr>
          <p:cNvCxnSpPr>
            <a:cxnSpLocks/>
          </p:cNvCxnSpPr>
          <p:nvPr/>
        </p:nvCxnSpPr>
        <p:spPr>
          <a:xfrm flipH="1" flipV="1">
            <a:off x="382858" y="41438"/>
            <a:ext cx="1" cy="247181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7FE210A9-40B6-42A1-AB26-87C479E7E0CF}"/>
              </a:ext>
            </a:extLst>
          </p:cNvPr>
          <p:cNvSpPr txBox="1"/>
          <p:nvPr/>
        </p:nvSpPr>
        <p:spPr>
          <a:xfrm>
            <a:off x="22513" y="814560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17E5154-1256-4D8C-A06A-6C45FD8005FC}"/>
              </a:ext>
            </a:extLst>
          </p:cNvPr>
          <p:cNvSpPr txBox="1"/>
          <p:nvPr/>
        </p:nvSpPr>
        <p:spPr>
          <a:xfrm>
            <a:off x="22513" y="2396480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D9979B9-2C96-4E17-B56D-B6360D312108}"/>
              </a:ext>
            </a:extLst>
          </p:cNvPr>
          <p:cNvSpPr txBox="1"/>
          <p:nvPr/>
        </p:nvSpPr>
        <p:spPr>
          <a:xfrm>
            <a:off x="22513" y="1607967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468E8C-DE4B-45D2-967F-A146575B7125}"/>
              </a:ext>
            </a:extLst>
          </p:cNvPr>
          <p:cNvSpPr txBox="1"/>
          <p:nvPr/>
        </p:nvSpPr>
        <p:spPr>
          <a:xfrm rot="16200000">
            <a:off x="251769" y="234075"/>
            <a:ext cx="671101" cy="2915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66C89B-F2BB-4022-A610-EB68FC0D11F0}"/>
              </a:ext>
            </a:extLst>
          </p:cNvPr>
          <p:cNvSpPr txBox="1"/>
          <p:nvPr/>
        </p:nvSpPr>
        <p:spPr>
          <a:xfrm>
            <a:off x="3609154" y="2158052"/>
            <a:ext cx="913707" cy="2915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34ECFD-6DB5-4014-A1F1-F35E5064F004}"/>
              </a:ext>
            </a:extLst>
          </p:cNvPr>
          <p:cNvSpPr txBox="1"/>
          <p:nvPr/>
        </p:nvSpPr>
        <p:spPr>
          <a:xfrm>
            <a:off x="22513" y="1998046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850A30-3AF8-4FCF-875D-DC88BF1031F4}"/>
              </a:ext>
            </a:extLst>
          </p:cNvPr>
          <p:cNvSpPr txBox="1"/>
          <p:nvPr/>
        </p:nvSpPr>
        <p:spPr>
          <a:xfrm>
            <a:off x="22513" y="413152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3019A-8C8F-4E5C-A43D-0479CA762605}"/>
              </a:ext>
            </a:extLst>
          </p:cNvPr>
          <p:cNvSpPr txBox="1"/>
          <p:nvPr/>
        </p:nvSpPr>
        <p:spPr>
          <a:xfrm>
            <a:off x="22513" y="1207688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CD4B6C-8372-4EFD-9077-E329473169BB}"/>
              </a:ext>
            </a:extLst>
          </p:cNvPr>
          <p:cNvSpPr txBox="1"/>
          <p:nvPr/>
        </p:nvSpPr>
        <p:spPr>
          <a:xfrm>
            <a:off x="2104118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8474A9-03C7-4428-B7ED-5D732E2E4842}"/>
              </a:ext>
            </a:extLst>
          </p:cNvPr>
          <p:cNvSpPr txBox="1"/>
          <p:nvPr/>
        </p:nvSpPr>
        <p:spPr>
          <a:xfrm>
            <a:off x="374498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8E9515-3350-4337-82D8-01EC2E5495B4}"/>
              </a:ext>
            </a:extLst>
          </p:cNvPr>
          <p:cNvSpPr txBox="1"/>
          <p:nvPr/>
        </p:nvSpPr>
        <p:spPr>
          <a:xfrm>
            <a:off x="718227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F294D-5048-4D58-97AD-D75AD136560D}"/>
              </a:ext>
            </a:extLst>
          </p:cNvPr>
          <p:cNvSpPr txBox="1"/>
          <p:nvPr/>
        </p:nvSpPr>
        <p:spPr>
          <a:xfrm>
            <a:off x="1064939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6F9B3-C7F8-4D35-A870-4902539FF0AF}"/>
              </a:ext>
            </a:extLst>
          </p:cNvPr>
          <p:cNvSpPr txBox="1"/>
          <p:nvPr/>
        </p:nvSpPr>
        <p:spPr>
          <a:xfrm>
            <a:off x="1408284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4F9AF7-D8D6-4CD8-ABEC-7ABEB2A32228}"/>
              </a:ext>
            </a:extLst>
          </p:cNvPr>
          <p:cNvSpPr txBox="1"/>
          <p:nvPr/>
        </p:nvSpPr>
        <p:spPr>
          <a:xfrm>
            <a:off x="1756201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CEB73-B8A7-4D5A-96B5-69D3EA4A26CE}"/>
              </a:ext>
            </a:extLst>
          </p:cNvPr>
          <p:cNvSpPr txBox="1"/>
          <p:nvPr/>
        </p:nvSpPr>
        <p:spPr>
          <a:xfrm>
            <a:off x="2446237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85422-7EED-49F3-9559-402CB64CF57E}"/>
              </a:ext>
            </a:extLst>
          </p:cNvPr>
          <p:cNvSpPr txBox="1"/>
          <p:nvPr/>
        </p:nvSpPr>
        <p:spPr>
          <a:xfrm>
            <a:off x="2791192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BCB8D-D437-4EB3-BBBF-5D172A8CBBAF}"/>
              </a:ext>
            </a:extLst>
          </p:cNvPr>
          <p:cNvSpPr txBox="1"/>
          <p:nvPr/>
        </p:nvSpPr>
        <p:spPr>
          <a:xfrm>
            <a:off x="3139909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B2E8C-7FFF-4260-B22A-53AAEC3C5BBF}"/>
              </a:ext>
            </a:extLst>
          </p:cNvPr>
          <p:cNvSpPr txBox="1"/>
          <p:nvPr/>
        </p:nvSpPr>
        <p:spPr>
          <a:xfrm>
            <a:off x="3483223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C73513-8F64-46B3-AFBC-CF3AFD230B74}"/>
              </a:ext>
            </a:extLst>
          </p:cNvPr>
          <p:cNvSpPr txBox="1"/>
          <p:nvPr/>
        </p:nvSpPr>
        <p:spPr>
          <a:xfrm>
            <a:off x="3833581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EBDD56-31C5-45B3-B16F-0A063E38B7DC}"/>
              </a:ext>
            </a:extLst>
          </p:cNvPr>
          <p:cNvSpPr txBox="1"/>
          <p:nvPr/>
        </p:nvSpPr>
        <p:spPr>
          <a:xfrm>
            <a:off x="4180044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093A76-F3C6-4C7A-9262-3FA83DD3E601}"/>
              </a:ext>
            </a:extLst>
          </p:cNvPr>
          <p:cNvSpPr txBox="1"/>
          <p:nvPr/>
        </p:nvSpPr>
        <p:spPr>
          <a:xfrm>
            <a:off x="2999512" y="17616"/>
            <a:ext cx="1523349" cy="250061"/>
          </a:xfrm>
          <a:prstGeom prst="rect">
            <a:avLst/>
          </a:prstGeom>
          <a:solidFill>
            <a:srgbClr val="84ACF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 + </a:t>
            </a:r>
            <a:r>
              <a:rPr lang="en-US" sz="1400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</a:t>
            </a: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82</cp:revision>
  <dcterms:created xsi:type="dcterms:W3CDTF">2019-06-25T08:22:25Z</dcterms:created>
  <dcterms:modified xsi:type="dcterms:W3CDTF">2021-05-25T15:46:41Z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