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1646238"/>
  <p:notesSz cx="6858000" cy="9144000"/>
  <p:defaultTextStyle>
    <a:defPPr>
      <a:defRPr lang="en-US"/>
    </a:defPPr>
    <a:lvl1pPr marL="0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1pPr>
    <a:lvl2pPr marL="626483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2pPr>
    <a:lvl3pPr marL="1252967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3pPr>
    <a:lvl4pPr marL="1879450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4pPr>
    <a:lvl5pPr marL="2505933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5pPr>
    <a:lvl6pPr marL="3132419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6pPr>
    <a:lvl7pPr marL="3758902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7pPr>
    <a:lvl8pPr marL="4385385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8pPr>
    <a:lvl9pPr marL="5011868" algn="l" defTabSz="626483" rtl="0" eaLnBrk="1" latinLnBrk="0" hangingPunct="1">
      <a:defRPr sz="24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50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40325" y="1143000"/>
            <a:ext cx="17138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69863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39726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09589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79450" algn="l" defTabSz="939726" rtl="0" eaLnBrk="1" latinLnBrk="0" hangingPunct="1">
      <a:defRPr sz="123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349313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19176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89039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58902" algn="l" defTabSz="939726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1541674"/>
            <a:ext cx="45360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8965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89874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45668"/>
            <a:ext cx="18936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345668"/>
            <a:ext cx="18936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345668"/>
            <a:ext cx="18936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345668"/>
            <a:ext cx="18936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1541674"/>
            <a:ext cx="45360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288057"/>
            <a:ext cx="8359200" cy="633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1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979389"/>
            <a:ext cx="8308800" cy="5046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2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79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74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824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11523"/>
            <a:ext cx="1599250" cy="2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288057"/>
            <a:ext cx="8359200" cy="6337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396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979389"/>
            <a:ext cx="8308800" cy="5046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5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692326" indent="0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None/>
              <a:defRPr sz="479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830574" indent="0">
              <a:spcBef>
                <a:spcPts val="0"/>
              </a:spcBef>
              <a:spcAft>
                <a:spcPts val="360"/>
              </a:spcAft>
              <a:buNone/>
              <a:defRPr sz="42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968824" indent="0">
              <a:spcBef>
                <a:spcPts val="0"/>
              </a:spcBef>
              <a:spcAft>
                <a:spcPts val="360"/>
              </a:spcAft>
              <a:buNone/>
              <a:defRPr sz="36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91" y="10898"/>
            <a:ext cx="1589957" cy="2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8965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89874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45668"/>
            <a:ext cx="83088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4" y="1487947"/>
            <a:ext cx="1009152" cy="1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8965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89874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45668"/>
            <a:ext cx="83088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89875"/>
            <a:ext cx="8308800" cy="5634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4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1541674"/>
            <a:ext cx="45360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8965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89874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1541674"/>
            <a:ext cx="45360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88965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89874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345668"/>
            <a:ext cx="83088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8965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89874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344515"/>
            <a:ext cx="8308800" cy="114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1541674"/>
            <a:ext cx="45360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8965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89874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344515"/>
            <a:ext cx="8308800" cy="114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1541674"/>
            <a:ext cx="45360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8965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89874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45668"/>
            <a:ext cx="40104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345668"/>
            <a:ext cx="40104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1541674"/>
            <a:ext cx="45360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8965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89874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345668"/>
            <a:ext cx="40104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345668"/>
            <a:ext cx="4010400" cy="1139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1541674"/>
            <a:ext cx="45360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8965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89874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45668"/>
            <a:ext cx="25920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7" y="345668"/>
            <a:ext cx="25920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345668"/>
            <a:ext cx="2592000" cy="11395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360"/>
              </a:spcAft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8248" indent="0">
              <a:spcBef>
                <a:spcPts val="0"/>
              </a:spcBef>
              <a:spcAft>
                <a:spcPts val="360"/>
              </a:spcAft>
              <a:buNone/>
              <a:defRPr sz="84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77579" indent="0">
              <a:spcBef>
                <a:spcPts val="0"/>
              </a:spcBef>
              <a:spcAft>
                <a:spcPts val="360"/>
              </a:spcAft>
              <a:buNone/>
              <a:defRPr sz="72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15827" indent="0">
              <a:spcBef>
                <a:spcPts val="0"/>
              </a:spcBef>
              <a:spcAft>
                <a:spcPts val="360"/>
              </a:spcAft>
              <a:buNone/>
              <a:defRPr sz="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54076" indent="0">
              <a:spcBef>
                <a:spcPts val="0"/>
              </a:spcBef>
              <a:spcAft>
                <a:spcPts val="360"/>
              </a:spcAft>
              <a:buFont typeface="Arial" panose="020B0604020202020204" pitchFamily="34" charset="0"/>
              <a:buNone/>
              <a:defRPr sz="479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829493" indent="-137169">
              <a:spcBef>
                <a:spcPts val="0"/>
              </a:spcBef>
              <a:spcAft>
                <a:spcPts val="360"/>
              </a:spcAft>
              <a:buFont typeface="Nokia Pure Text" panose="020B0503020202020204" pitchFamily="34" charset="0"/>
              <a:buChar char="‒"/>
              <a:defRPr sz="479" baseline="0">
                <a:solidFill>
                  <a:schemeClr val="tx2"/>
                </a:solidFill>
              </a:defRPr>
            </a:lvl6pPr>
            <a:lvl7pPr marL="967743">
              <a:spcBef>
                <a:spcPts val="0"/>
              </a:spcBef>
              <a:spcAft>
                <a:spcPts val="360"/>
              </a:spcAft>
              <a:defRPr sz="420">
                <a:solidFill>
                  <a:schemeClr val="tx2"/>
                </a:solidFill>
              </a:defRPr>
            </a:lvl7pPr>
            <a:lvl8pPr marL="1105993">
              <a:spcBef>
                <a:spcPts val="0"/>
              </a:spcBef>
              <a:spcAft>
                <a:spcPts val="360"/>
              </a:spcAft>
              <a:defRPr sz="36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1541674"/>
            <a:ext cx="45360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8965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89874"/>
            <a:ext cx="8308800" cy="990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2" y="345668"/>
            <a:ext cx="2592000" cy="1139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345668"/>
            <a:ext cx="2592000" cy="1139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345668"/>
            <a:ext cx="2592000" cy="1139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1541674"/>
            <a:ext cx="4536000" cy="39176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411507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7" indent="-102877" algn="l" defTabSz="41150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31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84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99" kern="1200">
          <a:solidFill>
            <a:schemeClr val="tx1"/>
          </a:solidFill>
          <a:latin typeface="+mn-lt"/>
          <a:ea typeface="+mn-ea"/>
          <a:cs typeface="+mn-cs"/>
        </a:defRPr>
      </a:lvl3pPr>
      <a:lvl4pPr marL="720136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89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644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97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151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903" indent="-102877" algn="l" defTabSz="411507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54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507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59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3013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67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521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274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6026" algn="l" defTabSz="411507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1507062"/>
            <a:ext cx="1800000" cy="73738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79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1507113"/>
            <a:ext cx="252000" cy="737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79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1541674"/>
            <a:ext cx="4536000" cy="391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79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1507062"/>
            <a:ext cx="1800000" cy="73738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79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1507113"/>
            <a:ext cx="252000" cy="737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79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1541674"/>
            <a:ext cx="4536000" cy="391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7" y="650286"/>
            <a:ext cx="2565642" cy="3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7" y="650286"/>
            <a:ext cx="2565642" cy="3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7" y="1507062"/>
            <a:ext cx="1800000" cy="73738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479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1507113"/>
            <a:ext cx="252000" cy="7373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479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6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1541674"/>
            <a:ext cx="4536000" cy="391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7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4" y="1487947"/>
            <a:ext cx="1009152" cy="1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548675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9" indent="-137169" algn="l" defTabSz="548675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507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8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521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859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95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4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872" indent="-137169" algn="l" defTabSz="548675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3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7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301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351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89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6026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365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703" algn="l" defTabSz="548675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E076B6F-810D-490A-8E5F-474028992D28}"/>
              </a:ext>
            </a:extLst>
          </p:cNvPr>
          <p:cNvGrpSpPr/>
          <p:nvPr/>
        </p:nvGrpSpPr>
        <p:grpSpPr>
          <a:xfrm>
            <a:off x="7848679" y="210001"/>
            <a:ext cx="416534" cy="1202819"/>
            <a:chOff x="8623404" y="435752"/>
            <a:chExt cx="416534" cy="1202819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7AA00AC-9962-465F-87EA-CFCD533035DD}"/>
                </a:ext>
              </a:extLst>
            </p:cNvPr>
            <p:cNvSpPr/>
            <p:nvPr/>
          </p:nvSpPr>
          <p:spPr>
            <a:xfrm>
              <a:off x="8623404" y="435752"/>
              <a:ext cx="416534" cy="364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5F50CE8-3FD0-4A70-AC01-1EB9D3F59E2E}"/>
                </a:ext>
              </a:extLst>
            </p:cNvPr>
            <p:cNvSpPr/>
            <p:nvPr/>
          </p:nvSpPr>
          <p:spPr>
            <a:xfrm>
              <a:off x="8623404" y="898832"/>
              <a:ext cx="416534" cy="364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en-US" sz="1400" baseline="-25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ED4425F-7230-43C0-BD2E-D4494E0102F1}"/>
                    </a:ext>
                  </a:extLst>
                </p:cNvPr>
                <p:cNvSpPr txBox="1"/>
                <p:nvPr/>
              </p:nvSpPr>
              <p:spPr>
                <a:xfrm>
                  <a:off x="8673623" y="1361915"/>
                  <a:ext cx="316096" cy="2766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>
                    <a:spcAft>
                      <a:spcPts val="18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4BC4B45-6034-418C-9CE1-6ED9DA21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3623" y="1361915"/>
                  <a:ext cx="316096" cy="27665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0396EC1-E311-47DF-A059-D4C1CFD43C9B}"/>
              </a:ext>
            </a:extLst>
          </p:cNvPr>
          <p:cNvGrpSpPr/>
          <p:nvPr/>
        </p:nvGrpSpPr>
        <p:grpSpPr>
          <a:xfrm>
            <a:off x="672422" y="26809"/>
            <a:ext cx="464228" cy="1227096"/>
            <a:chOff x="496994" y="395626"/>
            <a:chExt cx="464228" cy="1227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BCE4114D-26A7-489B-B38C-918F354203BD}"/>
                    </a:ext>
                  </a:extLst>
                </p:cNvPr>
                <p:cNvSpPr txBox="1"/>
                <p:nvPr/>
              </p:nvSpPr>
              <p:spPr>
                <a:xfrm>
                  <a:off x="550959" y="617390"/>
                  <a:ext cx="356298" cy="1005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18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5023296-0D5A-4581-8394-08A43356F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59" y="617390"/>
                  <a:ext cx="356298" cy="1005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77F9CE10-CDEA-423B-9DFD-C0D71DC5519C}"/>
                    </a:ext>
                  </a:extLst>
                </p:cNvPr>
                <p:cNvSpPr txBox="1"/>
                <p:nvPr/>
              </p:nvSpPr>
              <p:spPr>
                <a:xfrm>
                  <a:off x="496994" y="395626"/>
                  <a:ext cx="464228" cy="2212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18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𝑂𝑁𝑆</m:t>
                        </m:r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77F9CE10-CDEA-423B-9DFD-C0D71DC55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4" y="395626"/>
                  <a:ext cx="464228" cy="221254"/>
                </a:xfrm>
                <a:prstGeom prst="rect">
                  <a:avLst/>
                </a:prstGeom>
                <a:blipFill>
                  <a:blip r:embed="rId4"/>
                  <a:stretch>
                    <a:fillRect l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283780-84FF-44DD-AEDB-5FFFF9D8E1E9}"/>
              </a:ext>
            </a:extLst>
          </p:cNvPr>
          <p:cNvGrpSpPr/>
          <p:nvPr/>
        </p:nvGrpSpPr>
        <p:grpSpPr>
          <a:xfrm>
            <a:off x="5458569" y="209993"/>
            <a:ext cx="1146342" cy="1211890"/>
            <a:chOff x="5516396" y="578810"/>
            <a:chExt cx="1146342" cy="121189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2CDE8E12-D0E7-48E7-8C2B-B57E005F6264}"/>
                </a:ext>
              </a:extLst>
            </p:cNvPr>
            <p:cNvSpPr/>
            <p:nvPr/>
          </p:nvSpPr>
          <p:spPr>
            <a:xfrm>
              <a:off x="5516396" y="578810"/>
              <a:ext cx="1146342" cy="1079810"/>
            </a:xfrm>
            <a:prstGeom prst="roundRect">
              <a:avLst>
                <a:gd name="adj" fmla="val 7902"/>
              </a:avLst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80"/>
                </a:spcAft>
                <a:buSzPct val="100000"/>
              </a:pPr>
              <a:endParaRPr lang="en-US" sz="1400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732C6E1-D4CF-40B4-94C3-6C8DFEDB7ED6}"/>
                </a:ext>
              </a:extLst>
            </p:cNvPr>
            <p:cNvSpPr/>
            <p:nvPr/>
          </p:nvSpPr>
          <p:spPr>
            <a:xfrm>
              <a:off x="5669973" y="898497"/>
              <a:ext cx="839186" cy="4434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Mapping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E90133-D31A-4D0C-8CAD-0F9F8C941CBC}"/>
                </a:ext>
              </a:extLst>
            </p:cNvPr>
            <p:cNvSpPr txBox="1"/>
            <p:nvPr/>
          </p:nvSpPr>
          <p:spPr>
            <a:xfrm>
              <a:off x="5816269" y="1567945"/>
              <a:ext cx="546594" cy="2227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  <a:b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Abstraction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5291754-863B-463B-90E5-11203E39DCEA}"/>
              </a:ext>
            </a:extLst>
          </p:cNvPr>
          <p:cNvGrpSpPr/>
          <p:nvPr/>
        </p:nvGrpSpPr>
        <p:grpSpPr>
          <a:xfrm>
            <a:off x="1428004" y="26813"/>
            <a:ext cx="2983653" cy="1393953"/>
            <a:chOff x="1441888" y="395626"/>
            <a:chExt cx="2983653" cy="1393953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17FACC77-A9CF-43C7-A850-7D45BF0AEE53}"/>
                </a:ext>
              </a:extLst>
            </p:cNvPr>
            <p:cNvSpPr/>
            <p:nvPr/>
          </p:nvSpPr>
          <p:spPr>
            <a:xfrm>
              <a:off x="1441888" y="581456"/>
              <a:ext cx="2983653" cy="1079810"/>
            </a:xfrm>
            <a:prstGeom prst="roundRect">
              <a:avLst>
                <a:gd name="adj" fmla="val 7902"/>
              </a:avLst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3200" tIns="43200" rIns="43200" bIns="43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80"/>
                </a:spcAft>
                <a:buSzPct val="100000"/>
              </a:pPr>
              <a:endParaRPr lang="en-US" sz="1400" dirty="0"/>
            </a:p>
          </p:txBody>
        </p:sp>
        <p:sp>
          <p:nvSpPr>
            <p:cNvPr id="135" name="Trapezoid 134">
              <a:extLst>
                <a:ext uri="{FF2B5EF4-FFF2-40B4-BE49-F238E27FC236}">
                  <a16:creationId xmlns:a16="http://schemas.microsoft.com/office/drawing/2014/main" id="{BA3B9A80-E266-4E5E-96CE-30E7F0E2BEF4}"/>
                </a:ext>
              </a:extLst>
            </p:cNvPr>
            <p:cNvSpPr/>
            <p:nvPr/>
          </p:nvSpPr>
          <p:spPr>
            <a:xfrm rot="5400000">
              <a:off x="1742459" y="619359"/>
              <a:ext cx="760001" cy="1001771"/>
            </a:xfrm>
            <a:prstGeom prst="trapezoid">
              <a:avLst>
                <a:gd name="adj" fmla="val 186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 extraction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7DDD33-9671-4048-BAD4-A9C09DACACAC}"/>
                </a:ext>
              </a:extLst>
            </p:cNvPr>
            <p:cNvSpPr/>
            <p:nvPr/>
          </p:nvSpPr>
          <p:spPr>
            <a:xfrm>
              <a:off x="3157778" y="898497"/>
              <a:ext cx="1115713" cy="45068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Quantization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FCAF1E7-EC22-4320-8419-67CFD4AECD0D}"/>
                </a:ext>
              </a:extLst>
            </p:cNvPr>
            <p:cNvCxnSpPr>
              <a:cxnSpLocks/>
              <a:stCxn id="135" idx="0"/>
              <a:endCxn id="136" idx="1"/>
            </p:cNvCxnSpPr>
            <p:nvPr/>
          </p:nvCxnSpPr>
          <p:spPr>
            <a:xfrm>
              <a:off x="2623345" y="1120245"/>
              <a:ext cx="534433" cy="3594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B56A28B-B57F-4447-A0A1-059D4C913C54}"/>
                </a:ext>
              </a:extLst>
            </p:cNvPr>
            <p:cNvSpPr txBox="1"/>
            <p:nvPr/>
          </p:nvSpPr>
          <p:spPr>
            <a:xfrm>
              <a:off x="3194588" y="1567945"/>
              <a:ext cx="1092592" cy="22163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t" anchorCtr="0">
              <a:noAutofit/>
            </a:bodyPr>
            <a:lstStyle/>
            <a:p>
              <a:pPr algn="ctr">
                <a:spcAft>
                  <a:spcPts val="180"/>
                </a:spcAft>
                <a:buSzPct val="100000"/>
              </a:pP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Environment</a:t>
              </a:r>
              <a:b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endPara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25C3A59-BB56-4942-8B8A-0AF28C46A931}"/>
                </a:ext>
              </a:extLst>
            </p:cNvPr>
            <p:cNvGrpSpPr/>
            <p:nvPr/>
          </p:nvGrpSpPr>
          <p:grpSpPr>
            <a:xfrm>
              <a:off x="2688413" y="395626"/>
              <a:ext cx="356298" cy="1197366"/>
              <a:chOff x="550959" y="395626"/>
              <a:chExt cx="356298" cy="11973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CBD854DD-2598-402F-A896-4580176CD130}"/>
                      </a:ext>
                    </a:extLst>
                  </p:cNvPr>
                  <p:cNvSpPr txBox="1"/>
                  <p:nvPr/>
                </p:nvSpPr>
                <p:spPr>
                  <a:xfrm>
                    <a:off x="550959" y="647120"/>
                    <a:ext cx="356298" cy="94587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spcAft>
                        <a:spcPts val="18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1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C2924F05-BF6E-40D2-BA76-878A6B0B6E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959" y="647120"/>
                    <a:ext cx="356298" cy="94587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645" b="-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006688B3-6A9A-48B4-89A1-F2080E2E8B14}"/>
                      </a:ext>
                    </a:extLst>
                  </p:cNvPr>
                  <p:cNvSpPr txBox="1"/>
                  <p:nvPr/>
                </p:nvSpPr>
                <p:spPr>
                  <a:xfrm>
                    <a:off x="629071" y="395626"/>
                    <a:ext cx="200074" cy="2212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>
                      <a:spcAft>
                        <a:spcPts val="18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C5E31776-484D-4745-B4C1-59D96F54BE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071" y="395626"/>
                    <a:ext cx="200074" cy="2212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091" r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05298C4-2FFE-438B-BB0C-35275D7F42E7}"/>
              </a:ext>
            </a:extLst>
          </p:cNvPr>
          <p:cNvCxnSpPr>
            <a:cxnSpLocks/>
            <a:stCxn id="127" idx="3"/>
            <a:endCxn id="135" idx="2"/>
          </p:cNvCxnSpPr>
          <p:nvPr/>
        </p:nvCxnSpPr>
        <p:spPr>
          <a:xfrm>
            <a:off x="1082693" y="751247"/>
            <a:ext cx="524997" cy="189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D169452-64DA-4EB7-A016-323BCF274835}"/>
              </a:ext>
            </a:extLst>
          </p:cNvPr>
          <p:cNvCxnSpPr>
            <a:cxnSpLocks/>
            <a:stCxn id="136" idx="3"/>
            <a:endCxn id="131" idx="1"/>
          </p:cNvCxnSpPr>
          <p:nvPr/>
        </p:nvCxnSpPr>
        <p:spPr>
          <a:xfrm flipV="1">
            <a:off x="4259607" y="751423"/>
            <a:ext cx="1352547" cy="36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C86E61A4-4EEF-4431-A5F2-CC3BC320D5C5}"/>
              </a:ext>
            </a:extLst>
          </p:cNvPr>
          <p:cNvCxnSpPr>
            <a:stCxn id="130" idx="3"/>
            <a:endCxn id="123" idx="1"/>
          </p:cNvCxnSpPr>
          <p:nvPr/>
        </p:nvCxnSpPr>
        <p:spPr>
          <a:xfrm flipV="1">
            <a:off x="6604911" y="392274"/>
            <a:ext cx="1243768" cy="357624"/>
          </a:xfrm>
          <a:prstGeom prst="bentConnector3">
            <a:avLst>
              <a:gd name="adj1" fmla="val 73422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57DCC065-FFFE-4A00-8B16-EBCA25787371}"/>
              </a:ext>
            </a:extLst>
          </p:cNvPr>
          <p:cNvCxnSpPr>
            <a:cxnSpLocks/>
            <a:stCxn id="130" idx="3"/>
            <a:endCxn id="124" idx="1"/>
          </p:cNvCxnSpPr>
          <p:nvPr/>
        </p:nvCxnSpPr>
        <p:spPr>
          <a:xfrm>
            <a:off x="6604911" y="749898"/>
            <a:ext cx="1243768" cy="105456"/>
          </a:xfrm>
          <a:prstGeom prst="bentConnector3">
            <a:avLst>
              <a:gd name="adj1" fmla="val 73485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1877623-5E3E-4B65-B97D-84B5EA76F8CE}"/>
              </a:ext>
            </a:extLst>
          </p:cNvPr>
          <p:cNvGrpSpPr/>
          <p:nvPr/>
        </p:nvGrpSpPr>
        <p:grpSpPr>
          <a:xfrm>
            <a:off x="4713902" y="26814"/>
            <a:ext cx="442416" cy="1227097"/>
            <a:chOff x="507900" y="395626"/>
            <a:chExt cx="442416" cy="1227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54BBE598-C37E-4528-9B7F-C4A588414418}"/>
                    </a:ext>
                  </a:extLst>
                </p:cNvPr>
                <p:cNvSpPr txBox="1"/>
                <p:nvPr/>
              </p:nvSpPr>
              <p:spPr>
                <a:xfrm>
                  <a:off x="550959" y="617389"/>
                  <a:ext cx="356298" cy="10053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18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FD4FFDB2-C408-40BE-B472-F903A7C0D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59" y="617389"/>
                  <a:ext cx="356298" cy="10053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531E35C1-926E-4B38-8B2F-5EE9FD05B6DA}"/>
                    </a:ext>
                  </a:extLst>
                </p:cNvPr>
                <p:cNvSpPr txBox="1"/>
                <p:nvPr/>
              </p:nvSpPr>
              <p:spPr>
                <a:xfrm>
                  <a:off x="507900" y="395626"/>
                  <a:ext cx="442416" cy="2212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18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𝐸𝐼𝑆</m:t>
                        </m:r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531E35C1-926E-4B38-8B2F-5EE9FD05B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00" y="395626"/>
                  <a:ext cx="442416" cy="2212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319AA39-2603-4500-A76A-6F4C9A0A6689}"/>
              </a:ext>
            </a:extLst>
          </p:cNvPr>
          <p:cNvGrpSpPr/>
          <p:nvPr/>
        </p:nvGrpSpPr>
        <p:grpSpPr>
          <a:xfrm>
            <a:off x="6915869" y="26814"/>
            <a:ext cx="425006" cy="1227097"/>
            <a:chOff x="516605" y="395626"/>
            <a:chExt cx="425006" cy="1227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ECF61779-D60B-4FB7-BA0F-8CBBD435B48E}"/>
                    </a:ext>
                  </a:extLst>
                </p:cNvPr>
                <p:cNvSpPr txBox="1"/>
                <p:nvPr/>
              </p:nvSpPr>
              <p:spPr>
                <a:xfrm>
                  <a:off x="550959" y="617389"/>
                  <a:ext cx="356298" cy="10053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18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7E8CBD-557D-47A8-897F-7BE22F61D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59" y="617389"/>
                  <a:ext cx="356298" cy="10053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0C708B47-14B4-4C75-93F3-05E7DD799B20}"/>
                    </a:ext>
                  </a:extLst>
                </p:cNvPr>
                <p:cNvSpPr txBox="1"/>
                <p:nvPr/>
              </p:nvSpPr>
              <p:spPr>
                <a:xfrm>
                  <a:off x="516605" y="395626"/>
                  <a:ext cx="425006" cy="2212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>
                    <a:spcAft>
                      <a:spcPts val="180"/>
                    </a:spcAft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𝐷𝐴𝑆</m:t>
                        </m:r>
                      </m:oMath>
                    </m:oMathPara>
                  </a14:m>
                  <a:endParaRPr lang="en-US" sz="1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0C708B47-14B4-4C75-93F3-05E7DD799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5" y="395626"/>
                  <a:ext cx="425006" cy="221254"/>
                </a:xfrm>
                <a:prstGeom prst="rect">
                  <a:avLst/>
                </a:prstGeom>
                <a:blipFill>
                  <a:blip r:embed="rId10"/>
                  <a:stretch>
                    <a:fillRect l="-4286" r="-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82</cp:revision>
  <dcterms:created xsi:type="dcterms:W3CDTF">2019-06-25T08:22:25Z</dcterms:created>
  <dcterms:modified xsi:type="dcterms:W3CDTF">2021-05-18T15:16:09Z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