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4" r:id="rId13"/>
  </p:sldIdLst>
  <p:sldSz cx="9144000" cy="3840163"/>
  <p:notesSz cx="6858000" cy="9144000"/>
  <p:defaultTextStyle>
    <a:defPPr>
      <a:defRPr lang="en-US"/>
    </a:defPPr>
    <a:lvl1pPr marL="0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1pPr>
    <a:lvl2pPr marL="626483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2pPr>
    <a:lvl3pPr marL="1252967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3pPr>
    <a:lvl4pPr marL="1879450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4pPr>
    <a:lvl5pPr marL="2505933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5pPr>
    <a:lvl6pPr marL="3132419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6pPr>
    <a:lvl7pPr marL="3758902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7pPr>
    <a:lvl8pPr marL="4385385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8pPr>
    <a:lvl9pPr marL="5011868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186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1143000"/>
            <a:ext cx="7346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863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9726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9589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9450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9313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19176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89039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58902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35"/>
            <a:ext cx="18936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806335"/>
            <a:ext cx="18936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806335"/>
            <a:ext cx="18936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806335"/>
            <a:ext cx="18936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71947"/>
            <a:ext cx="8359200" cy="1478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1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284611"/>
            <a:ext cx="8308800" cy="117724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2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79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74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824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6879"/>
            <a:ext cx="1599250" cy="5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71947"/>
            <a:ext cx="8359200" cy="1478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284611"/>
            <a:ext cx="8308800" cy="117724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2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79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74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824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1" y="25422"/>
            <a:ext cx="1589957" cy="4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35"/>
            <a:ext cx="83088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3470919"/>
            <a:ext cx="1009152" cy="3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35"/>
            <a:ext cx="83088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50"/>
            <a:ext cx="8308800" cy="13143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806335"/>
            <a:ext cx="83088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803646"/>
            <a:ext cx="8308800" cy="26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803646"/>
            <a:ext cx="8308800" cy="26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35"/>
            <a:ext cx="40104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806335"/>
            <a:ext cx="40104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806335"/>
            <a:ext cx="40104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806335"/>
            <a:ext cx="4010400" cy="26582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06335"/>
            <a:ext cx="25920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806335"/>
            <a:ext cx="25920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806335"/>
            <a:ext cx="2592000" cy="2658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4079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647"/>
            <a:ext cx="830880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806335"/>
            <a:ext cx="2592000" cy="26582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806335"/>
            <a:ext cx="2592000" cy="26582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806335"/>
            <a:ext cx="2592000" cy="26582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11507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7" indent="-102877" algn="l" defTabSz="41150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31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84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3pPr>
      <a:lvl4pPr marL="720136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89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644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97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151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903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54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507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59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3013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67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521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74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6026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613777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613898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613777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613898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7" y="1516916"/>
            <a:ext cx="2565642" cy="8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7" y="1516916"/>
            <a:ext cx="2565642" cy="8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613777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613898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596247"/>
            <a:ext cx="4536000" cy="91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3470919"/>
            <a:ext cx="1009152" cy="3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AB69B5E-8BD2-4821-BED2-D2C5AE7C719B}"/>
              </a:ext>
            </a:extLst>
          </p:cNvPr>
          <p:cNvGrpSpPr/>
          <p:nvPr/>
        </p:nvGrpSpPr>
        <p:grpSpPr>
          <a:xfrm>
            <a:off x="1559215" y="1995342"/>
            <a:ext cx="2258932" cy="760001"/>
            <a:chOff x="657811" y="3002312"/>
            <a:chExt cx="2258932" cy="760001"/>
          </a:xfrm>
        </p:grpSpPr>
        <p:sp>
          <p:nvSpPr>
            <p:cNvPr id="153" name="Trapezoid 152">
              <a:extLst>
                <a:ext uri="{FF2B5EF4-FFF2-40B4-BE49-F238E27FC236}">
                  <a16:creationId xmlns:a16="http://schemas.microsoft.com/office/drawing/2014/main" id="{BA6AF5AC-B137-4A13-BC1A-99EFE4CCECB7}"/>
                </a:ext>
              </a:extLst>
            </p:cNvPr>
            <p:cNvSpPr/>
            <p:nvPr/>
          </p:nvSpPr>
          <p:spPr>
            <a:xfrm rot="5400000">
              <a:off x="778696" y="2881427"/>
              <a:ext cx="760001" cy="1001771"/>
            </a:xfrm>
            <a:prstGeom prst="trapezoid">
              <a:avLst>
                <a:gd name="adj" fmla="val 186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rapezoid 153">
              <a:extLst>
                <a:ext uri="{FF2B5EF4-FFF2-40B4-BE49-F238E27FC236}">
                  <a16:creationId xmlns:a16="http://schemas.microsoft.com/office/drawing/2014/main" id="{D62EF630-AAF1-45DD-A92D-4CADE8D65EE4}"/>
                </a:ext>
              </a:extLst>
            </p:cNvPr>
            <p:cNvSpPr/>
            <p:nvPr/>
          </p:nvSpPr>
          <p:spPr>
            <a:xfrm rot="16200000" flipH="1">
              <a:off x="2035857" y="2881427"/>
              <a:ext cx="760001" cy="1001771"/>
            </a:xfrm>
            <a:prstGeom prst="trapezoid">
              <a:avLst>
                <a:gd name="adj" fmla="val 186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0" tIns="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F3C81334-1282-4DF1-849B-97548C335BB2}"/>
              </a:ext>
            </a:extLst>
          </p:cNvPr>
          <p:cNvSpPr/>
          <p:nvPr/>
        </p:nvSpPr>
        <p:spPr>
          <a:xfrm>
            <a:off x="1445418" y="1846883"/>
            <a:ext cx="2486526" cy="1079810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2AF6E9-061B-47C5-8AEF-7F4C09CB0925}"/>
              </a:ext>
            </a:extLst>
          </p:cNvPr>
          <p:cNvSpPr txBox="1"/>
          <p:nvPr/>
        </p:nvSpPr>
        <p:spPr>
          <a:xfrm>
            <a:off x="2135102" y="2813669"/>
            <a:ext cx="1107158" cy="22163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hu-HU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DA325-92BA-4C4D-886D-574C18F26396}"/>
              </a:ext>
            </a:extLst>
          </p:cNvPr>
          <p:cNvCxnSpPr>
            <a:cxnSpLocks/>
            <a:stCxn id="153" idx="0"/>
            <a:endCxn id="154" idx="0"/>
          </p:cNvCxnSpPr>
          <p:nvPr/>
        </p:nvCxnSpPr>
        <p:spPr>
          <a:xfrm>
            <a:off x="2560986" y="2375336"/>
            <a:ext cx="25539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D9ECF224-3119-4900-BFCF-43AF3922A247}"/>
              </a:ext>
            </a:extLst>
          </p:cNvPr>
          <p:cNvCxnSpPr>
            <a:cxnSpLocks/>
            <a:stCxn id="153" idx="0"/>
            <a:endCxn id="180" idx="1"/>
          </p:cNvCxnSpPr>
          <p:nvPr/>
        </p:nvCxnSpPr>
        <p:spPr>
          <a:xfrm flipV="1">
            <a:off x="2560986" y="580360"/>
            <a:ext cx="634539" cy="1794983"/>
          </a:xfrm>
          <a:prstGeom prst="bentConnector3">
            <a:avLst>
              <a:gd name="adj1" fmla="val 19978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630AB0D-1102-4422-92FD-9204C3E2FA78}"/>
              </a:ext>
            </a:extLst>
          </p:cNvPr>
          <p:cNvSpPr/>
          <p:nvPr/>
        </p:nvSpPr>
        <p:spPr>
          <a:xfrm>
            <a:off x="3195525" y="355018"/>
            <a:ext cx="962746" cy="4506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-Means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55762-5637-42A9-B92E-9230AEEF75DB}"/>
              </a:ext>
            </a:extLst>
          </p:cNvPr>
          <p:cNvGrpSpPr/>
          <p:nvPr/>
        </p:nvGrpSpPr>
        <p:grpSpPr>
          <a:xfrm>
            <a:off x="2219101" y="171002"/>
            <a:ext cx="754765" cy="818716"/>
            <a:chOff x="3424890" y="2285723"/>
            <a:chExt cx="754765" cy="818716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D65CC11-DAA4-45BD-92F2-3D870DDCA62A}"/>
                </a:ext>
              </a:extLst>
            </p:cNvPr>
            <p:cNvSpPr/>
            <p:nvPr/>
          </p:nvSpPr>
          <p:spPr>
            <a:xfrm>
              <a:off x="3424890" y="2285723"/>
              <a:ext cx="754765" cy="818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FD5909B-FF80-4674-B37C-D637134FDC2F}"/>
                </a:ext>
              </a:extLst>
            </p:cNvPr>
            <p:cNvGrpSpPr/>
            <p:nvPr/>
          </p:nvGrpSpPr>
          <p:grpSpPr>
            <a:xfrm>
              <a:off x="3605019" y="2430574"/>
              <a:ext cx="492023" cy="460157"/>
              <a:chOff x="3166693" y="2006901"/>
              <a:chExt cx="492023" cy="460157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CBFBF9B-5E13-4C5D-A620-9CB6082EAD19}"/>
                  </a:ext>
                </a:extLst>
              </p:cNvPr>
              <p:cNvSpPr/>
              <p:nvPr/>
            </p:nvSpPr>
            <p:spPr>
              <a:xfrm>
                <a:off x="3332025" y="2297354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A2B3054-8F7E-48F4-9039-ACF61A53D070}"/>
                  </a:ext>
                </a:extLst>
              </p:cNvPr>
              <p:cNvSpPr/>
              <p:nvPr/>
            </p:nvSpPr>
            <p:spPr>
              <a:xfrm>
                <a:off x="3166693" y="2390404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DD9D6A7-A79E-40CD-8801-75576510F3B6}"/>
                  </a:ext>
                </a:extLst>
              </p:cNvPr>
              <p:cNvSpPr/>
              <p:nvPr/>
            </p:nvSpPr>
            <p:spPr>
              <a:xfrm>
                <a:off x="3419808" y="2375832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8AB2686-5ED4-420D-BF99-5F14ABEAEB21}"/>
                  </a:ext>
                </a:extLst>
              </p:cNvPr>
              <p:cNvSpPr/>
              <p:nvPr/>
            </p:nvSpPr>
            <p:spPr>
              <a:xfrm>
                <a:off x="3203176" y="2121240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7D1F5D8D-C022-4809-9000-DFAEDE8110D0}"/>
                  </a:ext>
                </a:extLst>
              </p:cNvPr>
              <p:cNvSpPr/>
              <p:nvPr/>
            </p:nvSpPr>
            <p:spPr>
              <a:xfrm>
                <a:off x="3332025" y="2006901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742D50E-53A4-4D0E-9C03-FE5EB87528AD}"/>
                  </a:ext>
                </a:extLst>
              </p:cNvPr>
              <p:cNvSpPr/>
              <p:nvPr/>
            </p:nvSpPr>
            <p:spPr>
              <a:xfrm>
                <a:off x="3401879" y="2165516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F40E892E-E463-4CCE-BE5B-E317A7BD823E}"/>
                  </a:ext>
                </a:extLst>
              </p:cNvPr>
              <p:cNvSpPr/>
              <p:nvPr/>
            </p:nvSpPr>
            <p:spPr>
              <a:xfrm>
                <a:off x="3481361" y="2090513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2A5636C-7FA4-4DAF-B6FD-97C1FCC373D5}"/>
                  </a:ext>
                </a:extLst>
              </p:cNvPr>
              <p:cNvSpPr/>
              <p:nvPr/>
            </p:nvSpPr>
            <p:spPr>
              <a:xfrm>
                <a:off x="3579875" y="2285595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3B6C867-D5BD-444D-A395-F7C15B8842F7}"/>
                  </a:ext>
                </a:extLst>
              </p:cNvPr>
              <p:cNvSpPr/>
              <p:nvPr/>
            </p:nvSpPr>
            <p:spPr>
              <a:xfrm>
                <a:off x="3582062" y="2085334"/>
                <a:ext cx="76654" cy="7665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8EE63C8E-11C6-42C8-A803-E742EE1CBB63}"/>
                </a:ext>
              </a:extLst>
            </p:cNvPr>
            <p:cNvGrpSpPr/>
            <p:nvPr/>
          </p:nvGrpSpPr>
          <p:grpSpPr>
            <a:xfrm>
              <a:off x="3486847" y="2776682"/>
              <a:ext cx="282719" cy="283045"/>
              <a:chOff x="3048521" y="2353009"/>
              <a:chExt cx="282719" cy="283045"/>
            </a:xfrm>
          </p:grpSpPr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56D224C1-1EFC-4E2C-A889-704F41C8C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913" y="2636054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C4F34E85-A77D-4E07-B978-4FFC21D3F3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07357" y="2494173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705E61DF-271F-4000-AD0A-B211967CF441}"/>
              </a:ext>
            </a:extLst>
          </p:cNvPr>
          <p:cNvSpPr/>
          <p:nvPr/>
        </p:nvSpPr>
        <p:spPr>
          <a:xfrm>
            <a:off x="4437283" y="76052"/>
            <a:ext cx="910603" cy="1079810"/>
          </a:xfrm>
          <a:prstGeom prst="roundRect">
            <a:avLst>
              <a:gd name="adj" fmla="val 1086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6F162D2-AE46-4469-BCF5-BA2CD496A7F3}"/>
              </a:ext>
            </a:extLst>
          </p:cNvPr>
          <p:cNvSpPr txBox="1"/>
          <p:nvPr/>
        </p:nvSpPr>
        <p:spPr>
          <a:xfrm>
            <a:off x="4640266" y="1065187"/>
            <a:ext cx="504622" cy="22163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EISS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0F9ADF8-29FD-49F2-82BD-278162CE1141}"/>
              </a:ext>
            </a:extLst>
          </p:cNvPr>
          <p:cNvSpPr/>
          <p:nvPr/>
        </p:nvSpPr>
        <p:spPr>
          <a:xfrm>
            <a:off x="5573176" y="355018"/>
            <a:ext cx="987136" cy="443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Coloration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BC20E20-10CC-4284-8FAC-70CA9B6D8182}"/>
              </a:ext>
            </a:extLst>
          </p:cNvPr>
          <p:cNvCxnSpPr>
            <a:cxnSpLocks/>
            <a:stCxn id="180" idx="3"/>
            <a:endCxn id="212" idx="1"/>
          </p:cNvCxnSpPr>
          <p:nvPr/>
        </p:nvCxnSpPr>
        <p:spPr>
          <a:xfrm flipV="1">
            <a:off x="4158277" y="576760"/>
            <a:ext cx="1414905" cy="36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0AEB146-95D3-4426-920C-784132D0B265}"/>
              </a:ext>
            </a:extLst>
          </p:cNvPr>
          <p:cNvSpPr/>
          <p:nvPr/>
        </p:nvSpPr>
        <p:spPr>
          <a:xfrm>
            <a:off x="4519080" y="171002"/>
            <a:ext cx="754765" cy="81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35AAD53-C501-4402-A741-B06EAD63E214}"/>
              </a:ext>
            </a:extLst>
          </p:cNvPr>
          <p:cNvGrpSpPr/>
          <p:nvPr/>
        </p:nvGrpSpPr>
        <p:grpSpPr>
          <a:xfrm>
            <a:off x="4676406" y="194659"/>
            <a:ext cx="561551" cy="661822"/>
            <a:chOff x="4269496" y="1605094"/>
            <a:chExt cx="935918" cy="1103036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4D9C65F-BF41-431D-A3D4-125DABA358F1}"/>
                </a:ext>
              </a:extLst>
            </p:cNvPr>
            <p:cNvSpPr/>
            <p:nvPr/>
          </p:nvSpPr>
          <p:spPr>
            <a:xfrm>
              <a:off x="4805972" y="2123650"/>
              <a:ext cx="399442" cy="3994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FA5EAE-C678-40ED-B9A8-8443CFE35B95}"/>
                </a:ext>
              </a:extLst>
            </p:cNvPr>
            <p:cNvSpPr/>
            <p:nvPr/>
          </p:nvSpPr>
          <p:spPr>
            <a:xfrm>
              <a:off x="4393234" y="1605094"/>
              <a:ext cx="399442" cy="3994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86DEE38-8C95-410E-8BA9-1F1AB619BE5F}"/>
                </a:ext>
              </a:extLst>
            </p:cNvPr>
            <p:cNvSpPr/>
            <p:nvPr/>
          </p:nvSpPr>
          <p:spPr>
            <a:xfrm>
              <a:off x="4746136" y="1792737"/>
              <a:ext cx="399442" cy="3994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625FB5B-8C1D-41A2-AE06-97721D283193}"/>
                </a:ext>
              </a:extLst>
            </p:cNvPr>
            <p:cNvSpPr/>
            <p:nvPr/>
          </p:nvSpPr>
          <p:spPr>
            <a:xfrm>
              <a:off x="4269496" y="1938347"/>
              <a:ext cx="399442" cy="3994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35213BB-E3BD-4A9A-9F13-485FAE7B9702}"/>
                </a:ext>
              </a:extLst>
            </p:cNvPr>
            <p:cNvSpPr/>
            <p:nvPr/>
          </p:nvSpPr>
          <p:spPr>
            <a:xfrm>
              <a:off x="4581744" y="1936007"/>
              <a:ext cx="399442" cy="3994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77805C3-CBBC-4C75-A9E6-7E31D399683A}"/>
                </a:ext>
              </a:extLst>
            </p:cNvPr>
            <p:cNvSpPr/>
            <p:nvPr/>
          </p:nvSpPr>
          <p:spPr>
            <a:xfrm>
              <a:off x="4269496" y="2308688"/>
              <a:ext cx="399442" cy="3994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B7A26FA-853F-4564-9F5A-FC41CBE94617}"/>
                </a:ext>
              </a:extLst>
            </p:cNvPr>
            <p:cNvSpPr/>
            <p:nvPr/>
          </p:nvSpPr>
          <p:spPr>
            <a:xfrm>
              <a:off x="4529053" y="2229550"/>
              <a:ext cx="399442" cy="3994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D9AF1B5-6B05-4356-AD33-5186DB74A572}"/>
              </a:ext>
            </a:extLst>
          </p:cNvPr>
          <p:cNvGrpSpPr/>
          <p:nvPr/>
        </p:nvGrpSpPr>
        <p:grpSpPr>
          <a:xfrm>
            <a:off x="4581035" y="661967"/>
            <a:ext cx="282719" cy="283045"/>
            <a:chOff x="3048521" y="2353009"/>
            <a:chExt cx="282719" cy="283045"/>
          </a:xfrm>
        </p:grpSpPr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A2FB5A19-2810-4D34-A9CC-B22DE3DB439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913" y="2636054"/>
              <a:ext cx="28232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C9D1155D-596A-471C-921D-53120D9631A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07357" y="2494173"/>
              <a:ext cx="28232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A986014-8CE3-45DD-B2FF-553FA92DD002}"/>
                  </a:ext>
                </a:extLst>
              </p:cNvPr>
              <p:cNvSpPr/>
              <p:nvPr/>
            </p:nvSpPr>
            <p:spPr>
              <a:xfrm>
                <a:off x="7136791" y="913978"/>
                <a:ext cx="1931149" cy="215444"/>
              </a:xfrm>
              <a:prstGeom prst="rect">
                <a:avLst/>
              </a:prstGeom>
            </p:spPr>
            <p:txBody>
              <a:bodyPr wrap="square" lIns="91440" tIns="0" rIns="0" bIns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(Feature</a:t>
                </a:r>
                <a:r>
                  <a:rPr lang="en-US" sz="1400" baseline="-25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 mobility</a:t>
                </a:r>
                <a:endParaRPr lang="en-US" sz="1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A986014-8CE3-45DD-B2FF-553FA92DD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91" y="913978"/>
                <a:ext cx="1931149" cy="215444"/>
              </a:xfrm>
              <a:prstGeom prst="rect">
                <a:avLst/>
              </a:prstGeom>
              <a:blipFill>
                <a:blip r:embed="rId2"/>
                <a:stretch>
                  <a:fillRect t="-28571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ectangle 227">
            <a:extLst>
              <a:ext uri="{FF2B5EF4-FFF2-40B4-BE49-F238E27FC236}">
                <a16:creationId xmlns:a16="http://schemas.microsoft.com/office/drawing/2014/main" id="{88BCC30C-C846-46C2-9691-75C94694C3E4}"/>
              </a:ext>
            </a:extLst>
          </p:cNvPr>
          <p:cNvSpPr/>
          <p:nvPr/>
        </p:nvSpPr>
        <p:spPr>
          <a:xfrm>
            <a:off x="7839579" y="1212129"/>
            <a:ext cx="986766" cy="2458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B26606B-502C-4690-91DF-F410E249EBF9}"/>
              </a:ext>
            </a:extLst>
          </p:cNvPr>
          <p:cNvSpPr/>
          <p:nvPr/>
        </p:nvSpPr>
        <p:spPr>
          <a:xfrm>
            <a:off x="7469470" y="1235788"/>
            <a:ext cx="201780" cy="201780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0ACC553-1AAF-480B-B346-DF38BA44622C}"/>
              </a:ext>
            </a:extLst>
          </p:cNvPr>
          <p:cNvSpPr/>
          <p:nvPr/>
        </p:nvSpPr>
        <p:spPr>
          <a:xfrm>
            <a:off x="7839579" y="1499112"/>
            <a:ext cx="986766" cy="2458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392C93C-AD73-4FF7-AE64-4C9475A5E845}"/>
              </a:ext>
            </a:extLst>
          </p:cNvPr>
          <p:cNvSpPr/>
          <p:nvPr/>
        </p:nvSpPr>
        <p:spPr>
          <a:xfrm>
            <a:off x="7469470" y="1522771"/>
            <a:ext cx="201780" cy="201780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9726E73-FBA0-4DFB-B1FB-F3BCD67E1A3E}"/>
              </a:ext>
            </a:extLst>
          </p:cNvPr>
          <p:cNvSpPr/>
          <p:nvPr/>
        </p:nvSpPr>
        <p:spPr>
          <a:xfrm>
            <a:off x="7839579" y="1786095"/>
            <a:ext cx="986766" cy="2458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835513B5-29D6-44E7-BF41-1714B279F470}"/>
              </a:ext>
            </a:extLst>
          </p:cNvPr>
          <p:cNvSpPr/>
          <p:nvPr/>
        </p:nvSpPr>
        <p:spPr>
          <a:xfrm>
            <a:off x="7469470" y="1809755"/>
            <a:ext cx="201780" cy="201780"/>
          </a:xfrm>
          <a:prstGeom prst="ellipse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5CEFCD4F-154E-4232-B124-2446F5D4F12A}"/>
              </a:ext>
            </a:extLst>
          </p:cNvPr>
          <p:cNvCxnSpPr>
            <a:cxnSpLocks/>
            <a:stCxn id="247" idx="2"/>
            <a:endCxn id="153" idx="2"/>
          </p:cNvCxnSpPr>
          <p:nvPr/>
        </p:nvCxnSpPr>
        <p:spPr>
          <a:xfrm rot="16200000" flipH="1">
            <a:off x="566363" y="1382490"/>
            <a:ext cx="1385625" cy="600080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6056B4-45F7-4DE7-925B-BD0AC2F5C33D}"/>
              </a:ext>
            </a:extLst>
          </p:cNvPr>
          <p:cNvGrpSpPr/>
          <p:nvPr/>
        </p:nvGrpSpPr>
        <p:grpSpPr>
          <a:xfrm>
            <a:off x="643820" y="171002"/>
            <a:ext cx="630630" cy="818716"/>
            <a:chOff x="427777" y="2285723"/>
            <a:chExt cx="630630" cy="818716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6619B80-B8C1-4E2D-B822-D4B0341711C8}"/>
                </a:ext>
              </a:extLst>
            </p:cNvPr>
            <p:cNvSpPr/>
            <p:nvPr/>
          </p:nvSpPr>
          <p:spPr>
            <a:xfrm>
              <a:off x="427777" y="2285723"/>
              <a:ext cx="630630" cy="818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BABE6996-0B44-4B80-AFBF-E71A305701D7}"/>
                </a:ext>
              </a:extLst>
            </p:cNvPr>
            <p:cNvSpPr/>
            <p:nvPr/>
          </p:nvSpPr>
          <p:spPr>
            <a:xfrm>
              <a:off x="704758" y="2686613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5A83859-DB3B-4CFD-824D-7EC8D15295D1}"/>
                </a:ext>
              </a:extLst>
            </p:cNvPr>
            <p:cNvSpPr/>
            <p:nvPr/>
          </p:nvSpPr>
          <p:spPr>
            <a:xfrm>
              <a:off x="607903" y="2814075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252DD85-2AA3-4FA5-BD0B-2B409854FA66}"/>
                </a:ext>
              </a:extLst>
            </p:cNvPr>
            <p:cNvSpPr/>
            <p:nvPr/>
          </p:nvSpPr>
          <p:spPr>
            <a:xfrm>
              <a:off x="856123" y="2841190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EC70AFDE-8614-4F16-98D6-CCE953E14DC4}"/>
                </a:ext>
              </a:extLst>
            </p:cNvPr>
            <p:cNvSpPr/>
            <p:nvPr/>
          </p:nvSpPr>
          <p:spPr>
            <a:xfrm>
              <a:off x="644386" y="2544911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AFB5344-5B82-42D2-AD20-C50CC3BA5B2D}"/>
                </a:ext>
              </a:extLst>
            </p:cNvPr>
            <p:cNvSpPr/>
            <p:nvPr/>
          </p:nvSpPr>
          <p:spPr>
            <a:xfrm>
              <a:off x="839728" y="2414644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337F5F53-62CC-4B44-AF6F-C826FAF6AEE4}"/>
                </a:ext>
              </a:extLst>
            </p:cNvPr>
            <p:cNvSpPr/>
            <p:nvPr/>
          </p:nvSpPr>
          <p:spPr>
            <a:xfrm>
              <a:off x="843089" y="2589187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4F56BB0-7A8B-4C48-8061-0697FFA09870}"/>
                </a:ext>
              </a:extLst>
            </p:cNvPr>
            <p:cNvSpPr/>
            <p:nvPr/>
          </p:nvSpPr>
          <p:spPr>
            <a:xfrm>
              <a:off x="922571" y="2514184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790D3C25-E3DC-4FD5-BDC9-1D9D982573B7}"/>
                </a:ext>
              </a:extLst>
            </p:cNvPr>
            <p:cNvSpPr/>
            <p:nvPr/>
          </p:nvSpPr>
          <p:spPr>
            <a:xfrm>
              <a:off x="878055" y="2700963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076932B-3C08-4DE9-8575-120842891F97}"/>
                </a:ext>
              </a:extLst>
            </p:cNvPr>
            <p:cNvSpPr/>
            <p:nvPr/>
          </p:nvSpPr>
          <p:spPr>
            <a:xfrm>
              <a:off x="542898" y="2597668"/>
              <a:ext cx="76654" cy="766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A811191-09EA-4439-8AFD-DDD09A985E90}"/>
                </a:ext>
              </a:extLst>
            </p:cNvPr>
            <p:cNvGrpSpPr/>
            <p:nvPr/>
          </p:nvGrpSpPr>
          <p:grpSpPr>
            <a:xfrm>
              <a:off x="489732" y="2776681"/>
              <a:ext cx="282719" cy="283045"/>
              <a:chOff x="3048521" y="2353009"/>
              <a:chExt cx="282719" cy="283045"/>
            </a:xfrm>
          </p:grpSpPr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513DB2AD-EDD1-48A7-8D21-7C91B7D43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913" y="2636054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AF29697B-6465-4DAD-807A-12522A7D9D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07357" y="2494173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1B895A90-9934-414B-B1A2-B226D5012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730" y="2950654"/>
              <a:ext cx="117264" cy="10906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94C2CA-9BF0-4B6D-ACF6-311F32502EC3}"/>
                  </a:ext>
                </a:extLst>
              </p:cNvPr>
              <p:cNvSpPr/>
              <p:nvPr/>
            </p:nvSpPr>
            <p:spPr>
              <a:xfrm>
                <a:off x="7136785" y="2324881"/>
                <a:ext cx="2015582" cy="215444"/>
              </a:xfrm>
              <a:prstGeom prst="rect">
                <a:avLst/>
              </a:prstGeom>
            </p:spPr>
            <p:txBody>
              <a:bodyPr wrap="square" lIns="91440" tIns="0" rIns="0" bIns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(Feature</a:t>
                </a:r>
                <a:r>
                  <a:rPr lang="en-US" sz="1400" baseline="-25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 load</a:t>
                </a:r>
                <a:endParaRPr lang="en-US" sz="1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94C2CA-9BF0-4B6D-ACF6-311F32502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85" y="2324881"/>
                <a:ext cx="2015582" cy="215444"/>
              </a:xfrm>
              <a:prstGeom prst="rect">
                <a:avLst/>
              </a:prstGeom>
              <a:blipFill>
                <a:blip r:embed="rId3"/>
                <a:stretch>
                  <a:fillRect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Rectangle 279">
            <a:extLst>
              <a:ext uri="{FF2B5EF4-FFF2-40B4-BE49-F238E27FC236}">
                <a16:creationId xmlns:a16="http://schemas.microsoft.com/office/drawing/2014/main" id="{2D49573C-C9DC-4224-A701-40375ABEEAD5}"/>
              </a:ext>
            </a:extLst>
          </p:cNvPr>
          <p:cNvSpPr/>
          <p:nvPr/>
        </p:nvSpPr>
        <p:spPr>
          <a:xfrm>
            <a:off x="7839579" y="2623032"/>
            <a:ext cx="986766" cy="2458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88991E39-CFCC-4ADF-88A0-FB09291E2355}"/>
              </a:ext>
            </a:extLst>
          </p:cNvPr>
          <p:cNvSpPr/>
          <p:nvPr/>
        </p:nvSpPr>
        <p:spPr>
          <a:xfrm>
            <a:off x="7469470" y="2646691"/>
            <a:ext cx="201780" cy="201780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1BEFAB1-F14E-4720-8F5C-8CB58E5511D4}"/>
              </a:ext>
            </a:extLst>
          </p:cNvPr>
          <p:cNvSpPr/>
          <p:nvPr/>
        </p:nvSpPr>
        <p:spPr>
          <a:xfrm>
            <a:off x="7839579" y="2910015"/>
            <a:ext cx="986766" cy="2458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Med-low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CEFBF82-69C1-4D9A-B2D5-14C3BB45FEC1}"/>
              </a:ext>
            </a:extLst>
          </p:cNvPr>
          <p:cNvSpPr/>
          <p:nvPr/>
        </p:nvSpPr>
        <p:spPr>
          <a:xfrm>
            <a:off x="7469470" y="2933674"/>
            <a:ext cx="201780" cy="201780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1192D64-FF49-4AED-B157-B57C4DCC61EA}"/>
              </a:ext>
            </a:extLst>
          </p:cNvPr>
          <p:cNvSpPr/>
          <p:nvPr/>
        </p:nvSpPr>
        <p:spPr>
          <a:xfrm>
            <a:off x="7839579" y="3196998"/>
            <a:ext cx="986766" cy="2458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Med-high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2CA4D0F-1E08-4F20-9CAA-9B7F451B32C1}"/>
              </a:ext>
            </a:extLst>
          </p:cNvPr>
          <p:cNvSpPr/>
          <p:nvPr/>
        </p:nvSpPr>
        <p:spPr>
          <a:xfrm>
            <a:off x="7469470" y="3220658"/>
            <a:ext cx="201780" cy="201780"/>
          </a:xfrm>
          <a:prstGeom prst="ellipse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82DAD8F-742C-442C-B1F7-9B6CF4C193A8}"/>
              </a:ext>
            </a:extLst>
          </p:cNvPr>
          <p:cNvSpPr/>
          <p:nvPr/>
        </p:nvSpPr>
        <p:spPr>
          <a:xfrm>
            <a:off x="7839579" y="3493447"/>
            <a:ext cx="986766" cy="2458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BD23B316-60A8-4331-993A-F6C43A112A80}"/>
              </a:ext>
            </a:extLst>
          </p:cNvPr>
          <p:cNvSpPr/>
          <p:nvPr/>
        </p:nvSpPr>
        <p:spPr>
          <a:xfrm>
            <a:off x="7469470" y="3517107"/>
            <a:ext cx="201780" cy="201780"/>
          </a:xfrm>
          <a:prstGeom prst="ellipse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3F2C9-DECD-4B4E-911C-46E84BC5904C}"/>
              </a:ext>
            </a:extLst>
          </p:cNvPr>
          <p:cNvSpPr/>
          <p:nvPr/>
        </p:nvSpPr>
        <p:spPr>
          <a:xfrm>
            <a:off x="7284811" y="1568654"/>
            <a:ext cx="297542" cy="159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1B5F8EC-B3F8-4E89-AD31-B666185AF054}"/>
              </a:ext>
            </a:extLst>
          </p:cNvPr>
          <p:cNvSpPr/>
          <p:nvPr/>
        </p:nvSpPr>
        <p:spPr>
          <a:xfrm>
            <a:off x="7284811" y="2973893"/>
            <a:ext cx="297542" cy="159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373EBB63-A4E5-4493-9D17-27BA591983AC}"/>
              </a:ext>
            </a:extLst>
          </p:cNvPr>
          <p:cNvCxnSpPr>
            <a:cxnSpLocks/>
            <a:stCxn id="212" idx="2"/>
            <a:endCxn id="304" idx="1"/>
          </p:cNvCxnSpPr>
          <p:nvPr/>
        </p:nvCxnSpPr>
        <p:spPr>
          <a:xfrm rot="16200000" flipH="1">
            <a:off x="5548295" y="1316956"/>
            <a:ext cx="2254971" cy="1218067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792FB1-A4D9-494B-BA6A-488716A27714}"/>
              </a:ext>
            </a:extLst>
          </p:cNvPr>
          <p:cNvGrpSpPr/>
          <p:nvPr/>
        </p:nvGrpSpPr>
        <p:grpSpPr>
          <a:xfrm>
            <a:off x="6303656" y="2653375"/>
            <a:ext cx="754765" cy="818716"/>
            <a:chOff x="7784761" y="3696626"/>
            <a:chExt cx="754765" cy="818716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0DC58B5-FFDE-4F0C-8CDD-0B0C99CB8BB2}"/>
                </a:ext>
              </a:extLst>
            </p:cNvPr>
            <p:cNvSpPr/>
            <p:nvPr/>
          </p:nvSpPr>
          <p:spPr>
            <a:xfrm>
              <a:off x="7784761" y="3696626"/>
              <a:ext cx="754765" cy="818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F3490C45-A012-4D5D-BB5B-32CE62EE0BE0}"/>
                </a:ext>
              </a:extLst>
            </p:cNvPr>
            <p:cNvGrpSpPr/>
            <p:nvPr/>
          </p:nvGrpSpPr>
          <p:grpSpPr>
            <a:xfrm>
              <a:off x="7942087" y="3720283"/>
              <a:ext cx="561551" cy="661822"/>
              <a:chOff x="4269501" y="1605094"/>
              <a:chExt cx="935919" cy="1103034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5730B260-4656-4C86-8665-2E6566962B30}"/>
                  </a:ext>
                </a:extLst>
              </p:cNvPr>
              <p:cNvSpPr/>
              <p:nvPr/>
            </p:nvSpPr>
            <p:spPr>
              <a:xfrm>
                <a:off x="4805978" y="2123650"/>
                <a:ext cx="399442" cy="399441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38C2B292-B931-4B98-BAB7-35C09FFC7FF5}"/>
                  </a:ext>
                </a:extLst>
              </p:cNvPr>
              <p:cNvSpPr/>
              <p:nvPr/>
            </p:nvSpPr>
            <p:spPr>
              <a:xfrm>
                <a:off x="4393239" y="1605094"/>
                <a:ext cx="399442" cy="399441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4D9CE699-9E6F-4E66-8348-2C5C0B1DEF77}"/>
                  </a:ext>
                </a:extLst>
              </p:cNvPr>
              <p:cNvSpPr/>
              <p:nvPr/>
            </p:nvSpPr>
            <p:spPr>
              <a:xfrm>
                <a:off x="4746141" y="1792737"/>
                <a:ext cx="399442" cy="399441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35F2FEB5-B474-4A92-BE5E-155EA4FBC82C}"/>
                  </a:ext>
                </a:extLst>
              </p:cNvPr>
              <p:cNvSpPr/>
              <p:nvPr/>
            </p:nvSpPr>
            <p:spPr>
              <a:xfrm>
                <a:off x="4269501" y="1938347"/>
                <a:ext cx="399442" cy="399441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CC32B279-F745-4A0B-970D-DCC4C9BEA502}"/>
                  </a:ext>
                </a:extLst>
              </p:cNvPr>
              <p:cNvSpPr/>
              <p:nvPr/>
            </p:nvSpPr>
            <p:spPr>
              <a:xfrm>
                <a:off x="4581751" y="1936007"/>
                <a:ext cx="399442" cy="399441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385BD22E-CADF-47B9-8B25-5DA886C9B14A}"/>
                  </a:ext>
                </a:extLst>
              </p:cNvPr>
              <p:cNvSpPr/>
              <p:nvPr/>
            </p:nvSpPr>
            <p:spPr>
              <a:xfrm>
                <a:off x="4269501" y="2308687"/>
                <a:ext cx="399442" cy="399441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B28097F8-B0B6-43D7-B3AA-DD062373CC1B}"/>
                  </a:ext>
                </a:extLst>
              </p:cNvPr>
              <p:cNvSpPr/>
              <p:nvPr/>
            </p:nvSpPr>
            <p:spPr>
              <a:xfrm>
                <a:off x="4529053" y="2229550"/>
                <a:ext cx="399442" cy="399441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DC8D9E05-0DED-4F42-B735-E886B0DD855D}"/>
                </a:ext>
              </a:extLst>
            </p:cNvPr>
            <p:cNvGrpSpPr/>
            <p:nvPr/>
          </p:nvGrpSpPr>
          <p:grpSpPr>
            <a:xfrm>
              <a:off x="7846718" y="4187585"/>
              <a:ext cx="282719" cy="283045"/>
              <a:chOff x="3048521" y="2353009"/>
              <a:chExt cx="282719" cy="283045"/>
            </a:xfrm>
          </p:grpSpPr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ACED234C-4EA7-4359-A240-FE47BA010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913" y="2636054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3C45A979-8CF2-4C86-A350-545FAC35C38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07357" y="2494173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id="{017D0D28-012B-4C57-AC0B-7FAD1C7BA5EA}"/>
              </a:ext>
            </a:extLst>
          </p:cNvPr>
          <p:cNvSpPr/>
          <p:nvPr/>
        </p:nvSpPr>
        <p:spPr>
          <a:xfrm>
            <a:off x="6222901" y="1148386"/>
            <a:ext cx="910603" cy="2545497"/>
          </a:xfrm>
          <a:prstGeom prst="roundRect">
            <a:avLst>
              <a:gd name="adj" fmla="val 1086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80"/>
              </a:spcAft>
              <a:buSzPct val="100000"/>
            </a:pPr>
            <a:endParaRPr lang="en-US" sz="14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32E78D7-6B37-4021-96A2-08A8F8AE6875}"/>
              </a:ext>
            </a:extLst>
          </p:cNvPr>
          <p:cNvSpPr txBox="1"/>
          <p:nvPr/>
        </p:nvSpPr>
        <p:spPr>
          <a:xfrm>
            <a:off x="6369765" y="3600556"/>
            <a:ext cx="616860" cy="22163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A7A93D24-23F7-493D-B010-26FC32970C42}"/>
                  </a:ext>
                </a:extLst>
              </p:cNvPr>
              <p:cNvSpPr/>
              <p:nvPr/>
            </p:nvSpPr>
            <p:spPr>
              <a:xfrm rot="16200000">
                <a:off x="645789" y="1324882"/>
                <a:ext cx="637174" cy="266226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𝑂𝑁𝑆</m:t>
                      </m:r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A7A93D24-23F7-493D-B010-26FC32970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5789" y="1324882"/>
                <a:ext cx="637174" cy="26622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4378E55A-59A8-44A0-AC0C-FA14F663573C}"/>
                  </a:ext>
                </a:extLst>
              </p:cNvPr>
              <p:cNvSpPr/>
              <p:nvPr/>
            </p:nvSpPr>
            <p:spPr>
              <a:xfrm rot="16200000">
                <a:off x="2490321" y="1309375"/>
                <a:ext cx="382966" cy="266226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4378E55A-59A8-44A0-AC0C-FA14F6635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90321" y="1309375"/>
                <a:ext cx="382966" cy="26622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223C8676-C31A-49AF-9DC0-6302C54A7C23}"/>
              </a:ext>
            </a:extLst>
          </p:cNvPr>
          <p:cNvCxnSpPr>
            <a:cxnSpLocks/>
            <a:stCxn id="212" idx="2"/>
            <a:endCxn id="19" idx="1"/>
          </p:cNvCxnSpPr>
          <p:nvPr/>
        </p:nvCxnSpPr>
        <p:spPr>
          <a:xfrm rot="16200000" flipH="1">
            <a:off x="6250911" y="614337"/>
            <a:ext cx="849732" cy="1218067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B9044E-1771-47C2-AF81-46F6B216A3FB}"/>
              </a:ext>
            </a:extLst>
          </p:cNvPr>
          <p:cNvGrpSpPr/>
          <p:nvPr/>
        </p:nvGrpSpPr>
        <p:grpSpPr>
          <a:xfrm>
            <a:off x="6303656" y="1242472"/>
            <a:ext cx="754765" cy="818716"/>
            <a:chOff x="7718834" y="2285723"/>
            <a:chExt cx="754765" cy="81871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EF47402-90C0-439E-B8FE-77C543482506}"/>
                </a:ext>
              </a:extLst>
            </p:cNvPr>
            <p:cNvSpPr/>
            <p:nvPr/>
          </p:nvSpPr>
          <p:spPr>
            <a:xfrm>
              <a:off x="7718834" y="2285723"/>
              <a:ext cx="754765" cy="818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73A3FF55-E227-4D97-AE68-7D938294124B}"/>
                </a:ext>
              </a:extLst>
            </p:cNvPr>
            <p:cNvGrpSpPr/>
            <p:nvPr/>
          </p:nvGrpSpPr>
          <p:grpSpPr>
            <a:xfrm>
              <a:off x="7876160" y="2309380"/>
              <a:ext cx="561551" cy="661822"/>
              <a:chOff x="4269496" y="1605094"/>
              <a:chExt cx="935918" cy="1103036"/>
            </a:xfrm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85C8A87D-E797-438D-9827-AE40F82F4728}"/>
                  </a:ext>
                </a:extLst>
              </p:cNvPr>
              <p:cNvSpPr/>
              <p:nvPr/>
            </p:nvSpPr>
            <p:spPr>
              <a:xfrm>
                <a:off x="4805972" y="2123650"/>
                <a:ext cx="399442" cy="399442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34FAEAB-1604-43D4-AD4D-2D0897C1A110}"/>
                  </a:ext>
                </a:extLst>
              </p:cNvPr>
              <p:cNvSpPr/>
              <p:nvPr/>
            </p:nvSpPr>
            <p:spPr>
              <a:xfrm>
                <a:off x="4393234" y="1605094"/>
                <a:ext cx="399442" cy="399442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063CFD69-E8C9-45C2-ADAD-91FAE4CFC691}"/>
                  </a:ext>
                </a:extLst>
              </p:cNvPr>
              <p:cNvSpPr/>
              <p:nvPr/>
            </p:nvSpPr>
            <p:spPr>
              <a:xfrm>
                <a:off x="4746136" y="1792737"/>
                <a:ext cx="399442" cy="399442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C137AD8-DE73-4BD0-BD98-B6BA370A0690}"/>
                  </a:ext>
                </a:extLst>
              </p:cNvPr>
              <p:cNvSpPr/>
              <p:nvPr/>
            </p:nvSpPr>
            <p:spPr>
              <a:xfrm>
                <a:off x="4269496" y="1938347"/>
                <a:ext cx="399442" cy="399442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008FE01-4F2D-4698-A939-0BCF4709A950}"/>
                  </a:ext>
                </a:extLst>
              </p:cNvPr>
              <p:cNvSpPr/>
              <p:nvPr/>
            </p:nvSpPr>
            <p:spPr>
              <a:xfrm>
                <a:off x="4581744" y="1936007"/>
                <a:ext cx="399442" cy="399442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111B659-4C0C-43F0-AB38-CD896DB87CBA}"/>
                  </a:ext>
                </a:extLst>
              </p:cNvPr>
              <p:cNvSpPr/>
              <p:nvPr/>
            </p:nvSpPr>
            <p:spPr>
              <a:xfrm>
                <a:off x="4269496" y="2308688"/>
                <a:ext cx="399442" cy="399442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82390596-B93A-4CDF-9591-CC4A2B73229A}"/>
                  </a:ext>
                </a:extLst>
              </p:cNvPr>
              <p:cNvSpPr/>
              <p:nvPr/>
            </p:nvSpPr>
            <p:spPr>
              <a:xfrm>
                <a:off x="4529053" y="2229550"/>
                <a:ext cx="399442" cy="399442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A22A3D7-DCDB-46C6-B1C8-CEBD77137D61}"/>
                </a:ext>
              </a:extLst>
            </p:cNvPr>
            <p:cNvGrpSpPr/>
            <p:nvPr/>
          </p:nvGrpSpPr>
          <p:grpSpPr>
            <a:xfrm>
              <a:off x="7780791" y="2776682"/>
              <a:ext cx="282719" cy="283045"/>
              <a:chOff x="3048521" y="2353009"/>
              <a:chExt cx="282719" cy="283045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D82E5B16-6B15-45CC-9A2A-3C633D4FB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913" y="2636054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27E7C04F-FDC7-45AF-9CDA-7531E29E1A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07357" y="2494173"/>
                <a:ext cx="28232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6921875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84</cp:revision>
  <dcterms:created xsi:type="dcterms:W3CDTF">2019-06-25T08:22:25Z</dcterms:created>
  <dcterms:modified xsi:type="dcterms:W3CDTF">2021-05-18T15:27:05Z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