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103438" cy="2193925"/>
  <p:notesSz cx="6858000" cy="9144000"/>
  <p:defaultTextStyle>
    <a:defPPr>
      <a:defRPr lang="en-US"/>
    </a:defPPr>
    <a:lvl1pPr marL="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1pPr>
    <a:lvl2pPr marL="14822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2pPr>
    <a:lvl3pPr marL="296439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3pPr>
    <a:lvl4pPr marL="44466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4pPr>
    <a:lvl5pPr marL="59288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5pPr>
    <a:lvl6pPr marL="74110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6pPr>
    <a:lvl7pPr marL="889321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7pPr>
    <a:lvl8pPr marL="103754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8pPr>
    <a:lvl9pPr marL="1185760" algn="l" defTabSz="148220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9"/>
    <a:srgbClr val="B4BBC6"/>
    <a:srgbClr val="84ACF0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2" autoAdjust="0"/>
    <p:restoredTop sz="94660"/>
  </p:normalViewPr>
  <p:slideViewPr>
    <p:cSldViewPr snapToGrid="0">
      <p:cViewPr>
        <p:scale>
          <a:sx n="200" d="100"/>
          <a:sy n="200" d="100"/>
        </p:scale>
        <p:origin x="392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9450" y="1143000"/>
            <a:ext cx="295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2330" rtl="0" eaLnBrk="1" latinLnBrk="0" hangingPunct="1">
      <a:defRPr sz="29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1165" algn="l" defTabSz="222330" rtl="0" eaLnBrk="1" latinLnBrk="0" hangingPunct="1">
      <a:defRPr sz="29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22330" algn="l" defTabSz="222330" rtl="0" eaLnBrk="1" latinLnBrk="0" hangingPunct="1">
      <a:defRPr sz="29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33496" algn="l" defTabSz="222330" rtl="0" eaLnBrk="1" latinLnBrk="0" hangingPunct="1">
      <a:defRPr sz="29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44660" algn="l" defTabSz="222330" rtl="0" eaLnBrk="1" latinLnBrk="0" hangingPunct="1">
      <a:defRPr sz="29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555825" algn="l" defTabSz="222330" rtl="0" eaLnBrk="1" latinLnBrk="0" hangingPunct="1">
      <a:defRPr sz="292" kern="1200">
        <a:solidFill>
          <a:schemeClr val="tx1"/>
        </a:solidFill>
        <a:latin typeface="+mn-lt"/>
        <a:ea typeface="+mn-ea"/>
        <a:cs typeface="+mn-cs"/>
      </a:defRPr>
    </a:lvl6pPr>
    <a:lvl7pPr marL="666990" algn="l" defTabSz="222330" rtl="0" eaLnBrk="1" latinLnBrk="0" hangingPunct="1">
      <a:defRPr sz="292" kern="1200">
        <a:solidFill>
          <a:schemeClr val="tx1"/>
        </a:solidFill>
        <a:latin typeface="+mn-lt"/>
        <a:ea typeface="+mn-ea"/>
        <a:cs typeface="+mn-cs"/>
      </a:defRPr>
    </a:lvl7pPr>
    <a:lvl8pPr marL="778155" algn="l" defTabSz="222330" rtl="0" eaLnBrk="1" latinLnBrk="0" hangingPunct="1">
      <a:defRPr sz="292" kern="1200">
        <a:solidFill>
          <a:schemeClr val="tx1"/>
        </a:solidFill>
        <a:latin typeface="+mn-lt"/>
        <a:ea typeface="+mn-ea"/>
        <a:cs typeface="+mn-cs"/>
      </a:defRPr>
    </a:lvl8pPr>
    <a:lvl9pPr marL="889321" algn="l" defTabSz="222330" rtl="0" eaLnBrk="1" latinLnBrk="0" hangingPunct="1">
      <a:defRPr sz="2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8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974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880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1786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30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" y="15358"/>
            <a:ext cx="367883" cy="2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30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" y="14524"/>
            <a:ext cx="365745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1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3"/>
            <a:ext cx="1911313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5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6065" y="460667"/>
            <a:ext cx="922533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3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561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1125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996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410672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53106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496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4" indent="-102874" algn="l" defTabSz="41149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2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7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17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64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13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6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09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856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6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42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9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39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7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4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81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9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1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9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1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6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6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9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1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5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1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A807F-EBC0-4E49-ADF2-31BD82BBC8D0}"/>
              </a:ext>
            </a:extLst>
          </p:cNvPr>
          <p:cNvGrpSpPr/>
          <p:nvPr/>
        </p:nvGrpSpPr>
        <p:grpSpPr>
          <a:xfrm>
            <a:off x="41952" y="66833"/>
            <a:ext cx="2000489" cy="2080659"/>
            <a:chOff x="-22344" y="21588"/>
            <a:chExt cx="2000489" cy="208065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DF5EB7E-F71F-4F19-8D53-F4144CE17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42" y="92226"/>
              <a:ext cx="1828800" cy="1828800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395831F-6766-4AAB-98EF-37B2DCE00396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" y="1900330"/>
              <a:ext cx="189547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D19B412-4F63-41DC-83C9-4C22657098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54" y="21588"/>
              <a:ext cx="1" cy="1878747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896BD08-5DC8-4F51-96E6-A0D8F6CE60D1}"/>
                </a:ext>
              </a:extLst>
            </p:cNvPr>
            <p:cNvSpPr txBox="1"/>
            <p:nvPr/>
          </p:nvSpPr>
          <p:spPr>
            <a:xfrm>
              <a:off x="-22344" y="1942123"/>
              <a:ext cx="161301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3A337F7-4744-4BF0-9E28-7450DA5D3E33}"/>
                </a:ext>
              </a:extLst>
            </p:cNvPr>
            <p:cNvSpPr txBox="1"/>
            <p:nvPr/>
          </p:nvSpPr>
          <p:spPr>
            <a:xfrm>
              <a:off x="344114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31D0923-961C-462A-956D-C0A19269FC4F}"/>
                </a:ext>
              </a:extLst>
            </p:cNvPr>
            <p:cNvSpPr txBox="1"/>
            <p:nvPr/>
          </p:nvSpPr>
          <p:spPr>
            <a:xfrm>
              <a:off x="821735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FEAA682-A8C1-49E9-BF63-3D2637EF11DB}"/>
                </a:ext>
              </a:extLst>
            </p:cNvPr>
            <p:cNvSpPr txBox="1"/>
            <p:nvPr/>
          </p:nvSpPr>
          <p:spPr>
            <a:xfrm>
              <a:off x="1299356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6468E8C-DE4B-45D2-967F-A146575B7125}"/>
                </a:ext>
              </a:extLst>
            </p:cNvPr>
            <p:cNvSpPr txBox="1"/>
            <p:nvPr/>
          </p:nvSpPr>
          <p:spPr>
            <a:xfrm rot="16200000">
              <a:off x="-101303" y="224922"/>
              <a:ext cx="623918" cy="2216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466C89B-F2BB-4022-A610-EB68FC0D11F0}"/>
                </a:ext>
              </a:extLst>
            </p:cNvPr>
            <p:cNvSpPr txBox="1"/>
            <p:nvPr/>
          </p:nvSpPr>
          <p:spPr>
            <a:xfrm>
              <a:off x="1487383" y="1630361"/>
              <a:ext cx="463611" cy="22163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Purity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33A991-9619-4B4D-A62B-AFF7688F0DAA}"/>
                </a:ext>
              </a:extLst>
            </p:cNvPr>
            <p:cNvSpPr txBox="1"/>
            <p:nvPr/>
          </p:nvSpPr>
          <p:spPr>
            <a:xfrm>
              <a:off x="1776975" y="1944199"/>
              <a:ext cx="201170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46B59-3820-476C-B422-55706B730CC7}"/>
                    </a:ext>
                  </a:extLst>
                </p:cNvPr>
                <p:cNvSpPr txBox="1"/>
                <p:nvPr/>
              </p:nvSpPr>
              <p:spPr>
                <a:xfrm>
                  <a:off x="1384870" y="23779"/>
                  <a:ext cx="566124" cy="142638"/>
                </a:xfrm>
                <a:prstGeom prst="rect">
                  <a:avLst/>
                </a:prstGeom>
                <a:solidFill>
                  <a:srgbClr val="FF0029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=12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46B59-3820-476C-B422-55706B730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870" y="23779"/>
                  <a:ext cx="566124" cy="142638"/>
                </a:xfrm>
                <a:prstGeom prst="rect">
                  <a:avLst/>
                </a:prstGeom>
                <a:blipFill>
                  <a:blip r:embed="rId4"/>
                  <a:stretch>
                    <a:fillRect l="-8602" t="-20833" r="-7527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89</cp:revision>
  <dcterms:created xsi:type="dcterms:W3CDTF">2019-06-25T08:22:25Z</dcterms:created>
  <dcterms:modified xsi:type="dcterms:W3CDTF">2021-05-25T15:23:20Z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