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2103438" cy="2193925"/>
  <p:notesSz cx="6858000" cy="9144000"/>
  <p:defaultTextStyle>
    <a:defPPr>
      <a:defRPr lang="en-US"/>
    </a:defPPr>
    <a:lvl1pPr marL="0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1pPr>
    <a:lvl2pPr marL="145162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2pPr>
    <a:lvl3pPr marL="290323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3pPr>
    <a:lvl4pPr marL="435485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4pPr>
    <a:lvl5pPr marL="580647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5pPr>
    <a:lvl6pPr marL="725809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6pPr>
    <a:lvl7pPr marL="870971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7pPr>
    <a:lvl8pPr marL="1016131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8pPr>
    <a:lvl9pPr marL="1161293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FF00"/>
    <a:srgbClr val="FF0029"/>
    <a:srgbClr val="B4BBC6"/>
    <a:srgbClr val="84ACF0"/>
    <a:srgbClr val="93E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2" autoAdjust="0"/>
    <p:restoredTop sz="94660"/>
  </p:normalViewPr>
  <p:slideViewPr>
    <p:cSldViewPr snapToGrid="0">
      <p:cViewPr varScale="1">
        <p:scale>
          <a:sx n="311" d="100"/>
          <a:sy n="311" d="100"/>
        </p:scale>
        <p:origin x="319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1038" y="1143000"/>
            <a:ext cx="2955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7743" rtl="0" eaLnBrk="1" latinLnBrk="0" hangingPunct="1">
      <a:defRPr sz="28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08871" algn="l" defTabSz="217743" rtl="0" eaLnBrk="1" latinLnBrk="0" hangingPunct="1">
      <a:defRPr sz="28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17743" algn="l" defTabSz="217743" rtl="0" eaLnBrk="1" latinLnBrk="0" hangingPunct="1">
      <a:defRPr sz="28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326614" algn="l" defTabSz="217743" rtl="0" eaLnBrk="1" latinLnBrk="0" hangingPunct="1">
      <a:defRPr sz="28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435485" algn="l" defTabSz="217743" rtl="0" eaLnBrk="1" latinLnBrk="0" hangingPunct="1">
      <a:defRPr sz="28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544356" algn="l" defTabSz="217743" rtl="0" eaLnBrk="1" latinLnBrk="0" hangingPunct="1">
      <a:defRPr sz="286" kern="1200">
        <a:solidFill>
          <a:schemeClr val="tx1"/>
        </a:solidFill>
        <a:latin typeface="+mn-lt"/>
        <a:ea typeface="+mn-ea"/>
        <a:cs typeface="+mn-cs"/>
      </a:defRPr>
    </a:lvl6pPr>
    <a:lvl7pPr marL="653228" algn="l" defTabSz="217743" rtl="0" eaLnBrk="1" latinLnBrk="0" hangingPunct="1">
      <a:defRPr sz="286" kern="1200">
        <a:solidFill>
          <a:schemeClr val="tx1"/>
        </a:solidFill>
        <a:latin typeface="+mn-lt"/>
        <a:ea typeface="+mn-ea"/>
        <a:cs typeface="+mn-cs"/>
      </a:defRPr>
    </a:lvl7pPr>
    <a:lvl8pPr marL="762099" algn="l" defTabSz="217743" rtl="0" eaLnBrk="1" latinLnBrk="0" hangingPunct="1">
      <a:defRPr sz="286" kern="1200">
        <a:solidFill>
          <a:schemeClr val="tx1"/>
        </a:solidFill>
        <a:latin typeface="+mn-lt"/>
        <a:ea typeface="+mn-ea"/>
        <a:cs typeface="+mn-cs"/>
      </a:defRPr>
    </a:lvl8pPr>
    <a:lvl9pPr marL="870971" algn="l" defTabSz="217743" rtl="0" eaLnBrk="1" latinLnBrk="0" hangingPunct="1">
      <a:defRPr sz="2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7" y="460667"/>
            <a:ext cx="435594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974" y="460667"/>
            <a:ext cx="435594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9879" y="460667"/>
            <a:ext cx="435594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71785" y="460667"/>
            <a:ext cx="435594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69" y="383895"/>
            <a:ext cx="1922907" cy="844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396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6" y="1305229"/>
            <a:ext cx="1911313" cy="6725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54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692306" indent="0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None/>
              <a:defRPr sz="48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830551" indent="0">
              <a:spcBef>
                <a:spcPts val="0"/>
              </a:spcBef>
              <a:spcAft>
                <a:spcPts val="360"/>
              </a:spcAft>
              <a:buNone/>
              <a:defRPr sz="42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968797" indent="0">
              <a:spcBef>
                <a:spcPts val="0"/>
              </a:spcBef>
              <a:spcAft>
                <a:spcPts val="360"/>
              </a:spcAft>
              <a:buNone/>
              <a:defRPr sz="36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4" y="15357"/>
            <a:ext cx="367884" cy="2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69" y="383895"/>
            <a:ext cx="1922907" cy="844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396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6" y="1305229"/>
            <a:ext cx="1911313" cy="6725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96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5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692306" indent="0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None/>
              <a:defRPr sz="48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830551" indent="0">
              <a:spcBef>
                <a:spcPts val="0"/>
              </a:spcBef>
              <a:spcAft>
                <a:spcPts val="360"/>
              </a:spcAft>
              <a:buNone/>
              <a:defRPr sz="42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968797" indent="0">
              <a:spcBef>
                <a:spcPts val="0"/>
              </a:spcBef>
              <a:spcAft>
                <a:spcPts val="360"/>
              </a:spcAft>
              <a:buNone/>
              <a:defRPr sz="36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6" y="14524"/>
            <a:ext cx="365745" cy="28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6" y="460667"/>
            <a:ext cx="191131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12" y="1982977"/>
            <a:ext cx="232140" cy="1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6" y="460667"/>
            <a:ext cx="191131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3"/>
            <a:ext cx="1911313" cy="7509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4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66" y="460667"/>
            <a:ext cx="191131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96066" y="459131"/>
            <a:ext cx="1911313" cy="152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96066" y="459131"/>
            <a:ext cx="1911313" cy="152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4" y="460667"/>
            <a:ext cx="92253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4844" y="460667"/>
            <a:ext cx="92253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4844" y="460667"/>
            <a:ext cx="92253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6064" y="460667"/>
            <a:ext cx="922533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3" y="460667"/>
            <a:ext cx="59625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3561" y="460667"/>
            <a:ext cx="59625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11125" y="460667"/>
            <a:ext cx="59625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5997" y="460667"/>
            <a:ext cx="59625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410672" y="460667"/>
            <a:ext cx="59625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753105" y="460667"/>
            <a:ext cx="59625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411496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4" indent="-102874" algn="l" defTabSz="411496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22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70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117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64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613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60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109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856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8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96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42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90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39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87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234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81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73858" y="2032849"/>
            <a:ext cx="414063" cy="738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48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96410" y="1959060"/>
            <a:ext cx="57969" cy="147733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48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8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73858" y="2032849"/>
            <a:ext cx="414063" cy="738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48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96410" y="1959060"/>
            <a:ext cx="57969" cy="147733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48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8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27" y="866635"/>
            <a:ext cx="590188" cy="4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27" y="866635"/>
            <a:ext cx="590188" cy="4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73858" y="2032849"/>
            <a:ext cx="414063" cy="738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48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96410" y="1959060"/>
            <a:ext cx="57969" cy="147733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48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8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12" y="1982977"/>
            <a:ext cx="232140" cy="1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DF5EB7E-F71F-4F19-8D53-F4144CE17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36" y="137469"/>
            <a:ext cx="1828800" cy="1828800"/>
          </a:xfrm>
          <a:prstGeom prst="rect">
            <a:avLst/>
          </a:prstGeom>
        </p:spPr>
      </p:pic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395831F-6766-4AAB-98EF-37B2DCE00396}"/>
              </a:ext>
            </a:extLst>
          </p:cNvPr>
          <p:cNvCxnSpPr>
            <a:cxnSpLocks/>
          </p:cNvCxnSpPr>
          <p:nvPr/>
        </p:nvCxnSpPr>
        <p:spPr>
          <a:xfrm>
            <a:off x="119857" y="1945573"/>
            <a:ext cx="1895476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D19B412-4F63-41DC-83C9-4C226570980E}"/>
              </a:ext>
            </a:extLst>
          </p:cNvPr>
          <p:cNvCxnSpPr>
            <a:cxnSpLocks/>
          </p:cNvCxnSpPr>
          <p:nvPr/>
        </p:nvCxnSpPr>
        <p:spPr>
          <a:xfrm flipH="1" flipV="1">
            <a:off x="119549" y="66832"/>
            <a:ext cx="1" cy="187874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5896BD08-5DC8-4F51-96E6-A0D8F6CE60D1}"/>
              </a:ext>
            </a:extLst>
          </p:cNvPr>
          <p:cNvSpPr txBox="1"/>
          <p:nvPr/>
        </p:nvSpPr>
        <p:spPr>
          <a:xfrm>
            <a:off x="41951" y="1987366"/>
            <a:ext cx="161301" cy="15804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3A337F7-4744-4BF0-9E28-7450DA5D3E33}"/>
              </a:ext>
            </a:extLst>
          </p:cNvPr>
          <p:cNvSpPr txBox="1"/>
          <p:nvPr/>
        </p:nvSpPr>
        <p:spPr>
          <a:xfrm>
            <a:off x="408408" y="1989442"/>
            <a:ext cx="272464" cy="15804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0.25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31D0923-961C-462A-956D-C0A19269FC4F}"/>
              </a:ext>
            </a:extLst>
          </p:cNvPr>
          <p:cNvSpPr txBox="1"/>
          <p:nvPr/>
        </p:nvSpPr>
        <p:spPr>
          <a:xfrm>
            <a:off x="886029" y="1989442"/>
            <a:ext cx="272464" cy="15804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EAA682-A8C1-49E9-BF63-3D2637EF11DB}"/>
              </a:ext>
            </a:extLst>
          </p:cNvPr>
          <p:cNvSpPr txBox="1"/>
          <p:nvPr/>
        </p:nvSpPr>
        <p:spPr>
          <a:xfrm>
            <a:off x="1363650" y="1989442"/>
            <a:ext cx="272464" cy="15804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6468E8C-DE4B-45D2-967F-A146575B7125}"/>
              </a:ext>
            </a:extLst>
          </p:cNvPr>
          <p:cNvSpPr txBox="1"/>
          <p:nvPr/>
        </p:nvSpPr>
        <p:spPr>
          <a:xfrm rot="16200000">
            <a:off x="-37009" y="270165"/>
            <a:ext cx="623918" cy="22163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466C89B-F2BB-4022-A610-EB68FC0D11F0}"/>
              </a:ext>
            </a:extLst>
          </p:cNvPr>
          <p:cNvSpPr txBox="1"/>
          <p:nvPr/>
        </p:nvSpPr>
        <p:spPr>
          <a:xfrm>
            <a:off x="1551678" y="1675604"/>
            <a:ext cx="463611" cy="22163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Purity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33A991-9619-4B4D-A62B-AFF7688F0DAA}"/>
              </a:ext>
            </a:extLst>
          </p:cNvPr>
          <p:cNvSpPr txBox="1"/>
          <p:nvPr/>
        </p:nvSpPr>
        <p:spPr>
          <a:xfrm>
            <a:off x="1841269" y="1989442"/>
            <a:ext cx="201170" cy="15804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32">
                <a:extLst>
                  <a:ext uri="{FF2B5EF4-FFF2-40B4-BE49-F238E27FC236}">
                    <a16:creationId xmlns:a16="http://schemas.microsoft.com/office/drawing/2014/main" id="{90946B59-3820-476C-B422-55706B730CC7}"/>
                  </a:ext>
                </a:extLst>
              </p:cNvPr>
              <p:cNvSpPr txBox="1"/>
              <p:nvPr/>
            </p:nvSpPr>
            <p:spPr>
              <a:xfrm>
                <a:off x="1449164" y="69022"/>
                <a:ext cx="566124" cy="142638"/>
              </a:xfrm>
              <a:prstGeom prst="rect">
                <a:avLst/>
              </a:prstGeom>
              <a:solidFill>
                <a:srgbClr val="5CFF00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en-US"/>
                </a:defPPr>
                <a:lvl1pPr marL="0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764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75527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13291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51055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88819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826583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964346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102110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8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=36</m:t>
                      </m:r>
                    </m:oMath>
                  </m:oMathPara>
                </a14:m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32">
                <a:extLst>
                  <a:ext uri="{FF2B5EF4-FFF2-40B4-BE49-F238E27FC236}">
                    <a16:creationId xmlns:a16="http://schemas.microsoft.com/office/drawing/2014/main" id="{90946B59-3820-476C-B422-55706B730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164" y="69022"/>
                <a:ext cx="566124" cy="142638"/>
              </a:xfrm>
              <a:prstGeom prst="rect">
                <a:avLst/>
              </a:prstGeom>
              <a:blipFill>
                <a:blip r:embed="rId4"/>
                <a:stretch>
                  <a:fillRect l="-8602" t="-20833" r="-752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Props1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20D4A66B-DEAE-463E-8C8B-FF06495953F4}">
  <ds:schemaRefs>
    <ds:schemaRef ds:uri="71c5aaf6-e6ce-465b-b873-5148d2a4c105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88</cp:revision>
  <dcterms:created xsi:type="dcterms:W3CDTF">2019-06-25T08:22:25Z</dcterms:created>
  <dcterms:modified xsi:type="dcterms:W3CDTF">2021-05-25T15:25:44Z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