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2103438" cy="2193925"/>
  <p:notesSz cx="6858000" cy="9144000"/>
  <p:defaultTextStyle>
    <a:defPPr>
      <a:defRPr lang="en-US"/>
    </a:defPPr>
    <a:lvl1pPr marL="0" algn="l" defTabSz="145162" rtl="0" eaLnBrk="1" latinLnBrk="0" hangingPunct="1">
      <a:defRPr sz="571" kern="1200">
        <a:solidFill>
          <a:schemeClr val="tx1"/>
        </a:solidFill>
        <a:latin typeface="+mn-lt"/>
        <a:ea typeface="+mn-ea"/>
        <a:cs typeface="+mn-cs"/>
      </a:defRPr>
    </a:lvl1pPr>
    <a:lvl2pPr marL="145162" algn="l" defTabSz="145162" rtl="0" eaLnBrk="1" latinLnBrk="0" hangingPunct="1">
      <a:defRPr sz="571" kern="1200">
        <a:solidFill>
          <a:schemeClr val="tx1"/>
        </a:solidFill>
        <a:latin typeface="+mn-lt"/>
        <a:ea typeface="+mn-ea"/>
        <a:cs typeface="+mn-cs"/>
      </a:defRPr>
    </a:lvl2pPr>
    <a:lvl3pPr marL="290323" algn="l" defTabSz="145162" rtl="0" eaLnBrk="1" latinLnBrk="0" hangingPunct="1">
      <a:defRPr sz="571" kern="1200">
        <a:solidFill>
          <a:schemeClr val="tx1"/>
        </a:solidFill>
        <a:latin typeface="+mn-lt"/>
        <a:ea typeface="+mn-ea"/>
        <a:cs typeface="+mn-cs"/>
      </a:defRPr>
    </a:lvl3pPr>
    <a:lvl4pPr marL="435485" algn="l" defTabSz="145162" rtl="0" eaLnBrk="1" latinLnBrk="0" hangingPunct="1">
      <a:defRPr sz="571" kern="1200">
        <a:solidFill>
          <a:schemeClr val="tx1"/>
        </a:solidFill>
        <a:latin typeface="+mn-lt"/>
        <a:ea typeface="+mn-ea"/>
        <a:cs typeface="+mn-cs"/>
      </a:defRPr>
    </a:lvl4pPr>
    <a:lvl5pPr marL="580647" algn="l" defTabSz="145162" rtl="0" eaLnBrk="1" latinLnBrk="0" hangingPunct="1">
      <a:defRPr sz="571" kern="1200">
        <a:solidFill>
          <a:schemeClr val="tx1"/>
        </a:solidFill>
        <a:latin typeface="+mn-lt"/>
        <a:ea typeface="+mn-ea"/>
        <a:cs typeface="+mn-cs"/>
      </a:defRPr>
    </a:lvl5pPr>
    <a:lvl6pPr marL="725809" algn="l" defTabSz="145162" rtl="0" eaLnBrk="1" latinLnBrk="0" hangingPunct="1">
      <a:defRPr sz="571" kern="1200">
        <a:solidFill>
          <a:schemeClr val="tx1"/>
        </a:solidFill>
        <a:latin typeface="+mn-lt"/>
        <a:ea typeface="+mn-ea"/>
        <a:cs typeface="+mn-cs"/>
      </a:defRPr>
    </a:lvl6pPr>
    <a:lvl7pPr marL="870971" algn="l" defTabSz="145162" rtl="0" eaLnBrk="1" latinLnBrk="0" hangingPunct="1">
      <a:defRPr sz="571" kern="1200">
        <a:solidFill>
          <a:schemeClr val="tx1"/>
        </a:solidFill>
        <a:latin typeface="+mn-lt"/>
        <a:ea typeface="+mn-ea"/>
        <a:cs typeface="+mn-cs"/>
      </a:defRPr>
    </a:lvl7pPr>
    <a:lvl8pPr marL="1016131" algn="l" defTabSz="145162" rtl="0" eaLnBrk="1" latinLnBrk="0" hangingPunct="1">
      <a:defRPr sz="571" kern="1200">
        <a:solidFill>
          <a:schemeClr val="tx1"/>
        </a:solidFill>
        <a:latin typeface="+mn-lt"/>
        <a:ea typeface="+mn-ea"/>
        <a:cs typeface="+mn-cs"/>
      </a:defRPr>
    </a:lvl8pPr>
    <a:lvl9pPr marL="1161293" algn="l" defTabSz="145162" rtl="0" eaLnBrk="1" latinLnBrk="0" hangingPunct="1">
      <a:defRPr sz="5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BF"/>
    <a:srgbClr val="FF0029"/>
    <a:srgbClr val="B4BBC6"/>
    <a:srgbClr val="84ACF0"/>
    <a:srgbClr val="93E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2" autoAdjust="0"/>
    <p:restoredTop sz="94660"/>
  </p:normalViewPr>
  <p:slideViewPr>
    <p:cSldViewPr snapToGrid="0">
      <p:cViewPr varScale="1">
        <p:scale>
          <a:sx n="311" d="100"/>
          <a:sy n="311" d="100"/>
        </p:scale>
        <p:origin x="319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51038" y="1143000"/>
            <a:ext cx="2955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7743" rtl="0" eaLnBrk="1" latinLnBrk="0" hangingPunct="1">
      <a:defRPr sz="28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08871" algn="l" defTabSz="217743" rtl="0" eaLnBrk="1" latinLnBrk="0" hangingPunct="1">
      <a:defRPr sz="28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217743" algn="l" defTabSz="217743" rtl="0" eaLnBrk="1" latinLnBrk="0" hangingPunct="1">
      <a:defRPr sz="28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326614" algn="l" defTabSz="217743" rtl="0" eaLnBrk="1" latinLnBrk="0" hangingPunct="1">
      <a:defRPr sz="28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435485" algn="l" defTabSz="217743" rtl="0" eaLnBrk="1" latinLnBrk="0" hangingPunct="1">
      <a:defRPr sz="28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544356" algn="l" defTabSz="217743" rtl="0" eaLnBrk="1" latinLnBrk="0" hangingPunct="1">
      <a:defRPr sz="286" kern="1200">
        <a:solidFill>
          <a:schemeClr val="tx1"/>
        </a:solidFill>
        <a:latin typeface="+mn-lt"/>
        <a:ea typeface="+mn-ea"/>
        <a:cs typeface="+mn-cs"/>
      </a:defRPr>
    </a:lvl6pPr>
    <a:lvl7pPr marL="653228" algn="l" defTabSz="217743" rtl="0" eaLnBrk="1" latinLnBrk="0" hangingPunct="1">
      <a:defRPr sz="286" kern="1200">
        <a:solidFill>
          <a:schemeClr val="tx1"/>
        </a:solidFill>
        <a:latin typeface="+mn-lt"/>
        <a:ea typeface="+mn-ea"/>
        <a:cs typeface="+mn-cs"/>
      </a:defRPr>
    </a:lvl7pPr>
    <a:lvl8pPr marL="762099" algn="l" defTabSz="217743" rtl="0" eaLnBrk="1" latinLnBrk="0" hangingPunct="1">
      <a:defRPr sz="286" kern="1200">
        <a:solidFill>
          <a:schemeClr val="tx1"/>
        </a:solidFill>
        <a:latin typeface="+mn-lt"/>
        <a:ea typeface="+mn-ea"/>
        <a:cs typeface="+mn-cs"/>
      </a:defRPr>
    </a:lvl8pPr>
    <a:lvl9pPr marL="870971" algn="l" defTabSz="217743" rtl="0" eaLnBrk="1" latinLnBrk="0" hangingPunct="1">
      <a:defRPr sz="2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30003" y="2054574"/>
            <a:ext cx="1043438" cy="5220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66" y="251837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6" y="119779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067" y="460667"/>
            <a:ext cx="435594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974" y="460667"/>
            <a:ext cx="435594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9879" y="460667"/>
            <a:ext cx="435594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71785" y="460667"/>
            <a:ext cx="435594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30003" y="2054574"/>
            <a:ext cx="1043438" cy="5220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469" y="383895"/>
            <a:ext cx="1922907" cy="8445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396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066" y="1305229"/>
            <a:ext cx="1911313" cy="67257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54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692306" indent="0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None/>
              <a:defRPr sz="48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830551" indent="0">
              <a:spcBef>
                <a:spcPts val="0"/>
              </a:spcBef>
              <a:spcAft>
                <a:spcPts val="360"/>
              </a:spcAft>
              <a:buNone/>
              <a:defRPr sz="42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968797" indent="0">
              <a:spcBef>
                <a:spcPts val="0"/>
              </a:spcBef>
              <a:spcAft>
                <a:spcPts val="360"/>
              </a:spcAft>
              <a:buNone/>
              <a:defRPr sz="36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4" y="15357"/>
            <a:ext cx="367884" cy="28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469" y="383895"/>
            <a:ext cx="1922907" cy="8445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396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066" y="1305229"/>
            <a:ext cx="1911313" cy="67257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96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54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692306" indent="0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None/>
              <a:defRPr sz="48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830551" indent="0">
              <a:spcBef>
                <a:spcPts val="0"/>
              </a:spcBef>
              <a:spcAft>
                <a:spcPts val="360"/>
              </a:spcAft>
              <a:buNone/>
              <a:defRPr sz="42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968797" indent="0">
              <a:spcBef>
                <a:spcPts val="0"/>
              </a:spcBef>
              <a:spcAft>
                <a:spcPts val="360"/>
              </a:spcAft>
              <a:buNone/>
              <a:defRPr sz="36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6" y="14524"/>
            <a:ext cx="365745" cy="28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66" y="251837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6" y="119779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066" y="460667"/>
            <a:ext cx="1911313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712" y="1982977"/>
            <a:ext cx="232140" cy="18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66" y="251837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6" y="119779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066" y="460667"/>
            <a:ext cx="1911313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6" y="119773"/>
            <a:ext cx="1911313" cy="7509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4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0003" y="2054574"/>
            <a:ext cx="1043438" cy="5220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6" y="251837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066" y="119779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0003" y="2054574"/>
            <a:ext cx="1043438" cy="5220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6" y="251837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066" y="119779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066" y="460667"/>
            <a:ext cx="1911313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66" y="251837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6" y="119779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96066" y="459131"/>
            <a:ext cx="1911313" cy="1520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30003" y="2054574"/>
            <a:ext cx="1043438" cy="5220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66" y="251837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6" y="119779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96066" y="459131"/>
            <a:ext cx="1911313" cy="1520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30003" y="2054574"/>
            <a:ext cx="1043438" cy="5220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66" y="251837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6" y="119779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064" y="460667"/>
            <a:ext cx="922533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4844" y="460667"/>
            <a:ext cx="922533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30003" y="2054574"/>
            <a:ext cx="1043438" cy="5220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66" y="251837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6" y="119779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4844" y="460667"/>
            <a:ext cx="922533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6064" y="460667"/>
            <a:ext cx="922533" cy="15186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30003" y="2054574"/>
            <a:ext cx="1043438" cy="5220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66" y="251837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6" y="119779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063" y="460667"/>
            <a:ext cx="596250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3561" y="460667"/>
            <a:ext cx="596250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11125" y="460667"/>
            <a:ext cx="596250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30003" y="2054574"/>
            <a:ext cx="1043438" cy="5220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66" y="251837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6" y="119779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95997" y="460667"/>
            <a:ext cx="596250" cy="15186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1410672" y="460667"/>
            <a:ext cx="596250" cy="15186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753105" y="460667"/>
            <a:ext cx="596250" cy="15186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30003" y="2054574"/>
            <a:ext cx="1043438" cy="5220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411496" rtl="0" eaLnBrk="1" latinLnBrk="0" hangingPunct="1">
        <a:lnSpc>
          <a:spcPct val="90000"/>
        </a:lnSpc>
        <a:spcBef>
          <a:spcPct val="0"/>
        </a:spcBef>
        <a:buNone/>
        <a:defRPr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4" indent="-102874" algn="l" defTabSz="411496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22" indent="-102874" algn="l" defTabSz="411496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70" indent="-102874" algn="l" defTabSz="411496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117" indent="-102874" algn="l" defTabSz="411496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64" indent="-102874" algn="l" defTabSz="411496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613" indent="-102874" algn="l" defTabSz="411496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60" indent="-102874" algn="l" defTabSz="411496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109" indent="-102874" algn="l" defTabSz="411496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856" indent="-102874" algn="l" defTabSz="411496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96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8" algn="l" defTabSz="411496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496" algn="l" defTabSz="411496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42" algn="l" defTabSz="411496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2990" algn="l" defTabSz="411496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39" algn="l" defTabSz="411496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87" algn="l" defTabSz="411496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234" algn="l" defTabSz="411496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81" algn="l" defTabSz="411496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173858" y="2032849"/>
            <a:ext cx="414063" cy="73866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48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96410" y="1959060"/>
            <a:ext cx="57969" cy="147733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48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6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0003" y="2054574"/>
            <a:ext cx="1043438" cy="5220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48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548661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5" indent="-137165" algn="l" defTabSz="548661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9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2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5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8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81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14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78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808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3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6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90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32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5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8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313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643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173858" y="2032849"/>
            <a:ext cx="414063" cy="73866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48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96410" y="1959060"/>
            <a:ext cx="57969" cy="147733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48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6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0003" y="2054574"/>
            <a:ext cx="1043438" cy="5220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48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548661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5" indent="-137165" algn="l" defTabSz="548661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9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2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5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8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81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14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78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808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3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6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90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32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5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8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313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643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27" y="866635"/>
            <a:ext cx="590188" cy="46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548661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5" indent="-137165" algn="l" defTabSz="548661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9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2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5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8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81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14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78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808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3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6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90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32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5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8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313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643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27" y="866635"/>
            <a:ext cx="590188" cy="46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548661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5" indent="-137165" algn="l" defTabSz="548661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9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2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5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8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81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14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78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808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3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6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90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32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5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8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313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643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173858" y="2032849"/>
            <a:ext cx="414063" cy="73866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48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96410" y="1959060"/>
            <a:ext cx="57969" cy="147733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48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6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0003" y="2054574"/>
            <a:ext cx="1043438" cy="5220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48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712" y="1982977"/>
            <a:ext cx="232140" cy="18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548661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5" indent="-137165" algn="l" defTabSz="548661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9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2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5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8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81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14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78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808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3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6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90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32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5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8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313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643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DDF5EB7E-F71F-4F19-8D53-F4144CE17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236" y="137469"/>
            <a:ext cx="1828800" cy="1828800"/>
          </a:xfrm>
          <a:prstGeom prst="rect">
            <a:avLst/>
          </a:prstGeom>
        </p:spPr>
      </p:pic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395831F-6766-4AAB-98EF-37B2DCE00396}"/>
              </a:ext>
            </a:extLst>
          </p:cNvPr>
          <p:cNvCxnSpPr>
            <a:cxnSpLocks/>
          </p:cNvCxnSpPr>
          <p:nvPr/>
        </p:nvCxnSpPr>
        <p:spPr>
          <a:xfrm>
            <a:off x="119857" y="1945573"/>
            <a:ext cx="1895476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D19B412-4F63-41DC-83C9-4C226570980E}"/>
              </a:ext>
            </a:extLst>
          </p:cNvPr>
          <p:cNvCxnSpPr>
            <a:cxnSpLocks/>
          </p:cNvCxnSpPr>
          <p:nvPr/>
        </p:nvCxnSpPr>
        <p:spPr>
          <a:xfrm flipH="1" flipV="1">
            <a:off x="119549" y="66832"/>
            <a:ext cx="1" cy="1878747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5896BD08-5DC8-4F51-96E6-A0D8F6CE60D1}"/>
              </a:ext>
            </a:extLst>
          </p:cNvPr>
          <p:cNvSpPr txBox="1"/>
          <p:nvPr/>
        </p:nvSpPr>
        <p:spPr>
          <a:xfrm>
            <a:off x="41951" y="1987366"/>
            <a:ext cx="161301" cy="158048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ctr">
              <a:spcAft>
                <a:spcPts val="180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E3A337F7-4744-4BF0-9E28-7450DA5D3E33}"/>
              </a:ext>
            </a:extLst>
          </p:cNvPr>
          <p:cNvSpPr txBox="1"/>
          <p:nvPr/>
        </p:nvSpPr>
        <p:spPr>
          <a:xfrm>
            <a:off x="408408" y="1989442"/>
            <a:ext cx="272464" cy="158048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ctr">
              <a:spcAft>
                <a:spcPts val="180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0.25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31D0923-961C-462A-956D-C0A19269FC4F}"/>
              </a:ext>
            </a:extLst>
          </p:cNvPr>
          <p:cNvSpPr txBox="1"/>
          <p:nvPr/>
        </p:nvSpPr>
        <p:spPr>
          <a:xfrm>
            <a:off x="886029" y="1989442"/>
            <a:ext cx="272464" cy="158048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ctr">
              <a:spcAft>
                <a:spcPts val="180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FEAA682-A8C1-49E9-BF63-3D2637EF11DB}"/>
              </a:ext>
            </a:extLst>
          </p:cNvPr>
          <p:cNvSpPr txBox="1"/>
          <p:nvPr/>
        </p:nvSpPr>
        <p:spPr>
          <a:xfrm>
            <a:off x="1363650" y="1989442"/>
            <a:ext cx="272464" cy="158048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ctr">
              <a:spcAft>
                <a:spcPts val="180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06468E8C-DE4B-45D2-967F-A146575B7125}"/>
              </a:ext>
            </a:extLst>
          </p:cNvPr>
          <p:cNvSpPr txBox="1"/>
          <p:nvPr/>
        </p:nvSpPr>
        <p:spPr>
          <a:xfrm rot="16200000">
            <a:off x="-37009" y="270165"/>
            <a:ext cx="623918" cy="22163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 anchorCtr="0">
            <a:noAutofit/>
          </a:bodyPr>
          <a:lstStyle/>
          <a:p>
            <a:pPr algn="r">
              <a:spcAft>
                <a:spcPts val="180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466C89B-F2BB-4022-A610-EB68FC0D11F0}"/>
              </a:ext>
            </a:extLst>
          </p:cNvPr>
          <p:cNvSpPr txBox="1"/>
          <p:nvPr/>
        </p:nvSpPr>
        <p:spPr>
          <a:xfrm>
            <a:off x="1551678" y="1675604"/>
            <a:ext cx="463611" cy="22163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r">
              <a:spcAft>
                <a:spcPts val="180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Purity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33A991-9619-4B4D-A62B-AFF7688F0DAA}"/>
              </a:ext>
            </a:extLst>
          </p:cNvPr>
          <p:cNvSpPr txBox="1"/>
          <p:nvPr/>
        </p:nvSpPr>
        <p:spPr>
          <a:xfrm>
            <a:off x="1841269" y="1989442"/>
            <a:ext cx="201170" cy="158048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ctr">
              <a:spcAft>
                <a:spcPts val="180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32">
                <a:extLst>
                  <a:ext uri="{FF2B5EF4-FFF2-40B4-BE49-F238E27FC236}">
                    <a16:creationId xmlns:a16="http://schemas.microsoft.com/office/drawing/2014/main" id="{90946B59-3820-476C-B422-55706B730CC7}"/>
                  </a:ext>
                </a:extLst>
              </p:cNvPr>
              <p:cNvSpPr txBox="1"/>
              <p:nvPr/>
            </p:nvSpPr>
            <p:spPr>
              <a:xfrm>
                <a:off x="1449164" y="69022"/>
                <a:ext cx="654274" cy="142638"/>
              </a:xfrm>
              <a:prstGeom prst="rect">
                <a:avLst/>
              </a:prstGeom>
              <a:solidFill>
                <a:srgbClr val="FF00B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en-US"/>
                </a:defPPr>
                <a:lvl1pPr marL="0" algn="l" defTabSz="137764" rtl="0" eaLnBrk="1" latinLnBrk="0" hangingPunct="1">
                  <a:defRPr sz="54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764" algn="l" defTabSz="137764" rtl="0" eaLnBrk="1" latinLnBrk="0" hangingPunct="1">
                  <a:defRPr sz="54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75527" algn="l" defTabSz="137764" rtl="0" eaLnBrk="1" latinLnBrk="0" hangingPunct="1">
                  <a:defRPr sz="54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13291" algn="l" defTabSz="137764" rtl="0" eaLnBrk="1" latinLnBrk="0" hangingPunct="1">
                  <a:defRPr sz="54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51055" algn="l" defTabSz="137764" rtl="0" eaLnBrk="1" latinLnBrk="0" hangingPunct="1">
                  <a:defRPr sz="54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688819" algn="l" defTabSz="137764" rtl="0" eaLnBrk="1" latinLnBrk="0" hangingPunct="1">
                  <a:defRPr sz="54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826583" algn="l" defTabSz="137764" rtl="0" eaLnBrk="1" latinLnBrk="0" hangingPunct="1">
                  <a:defRPr sz="54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964346" algn="l" defTabSz="137764" rtl="0" eaLnBrk="1" latinLnBrk="0" hangingPunct="1">
                  <a:defRPr sz="54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102110" algn="l" defTabSz="137764" rtl="0" eaLnBrk="1" latinLnBrk="0" hangingPunct="1">
                  <a:defRPr sz="54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8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=120</m:t>
                      </m:r>
                    </m:oMath>
                  </m:oMathPara>
                </a14:m>
                <a:endParaRPr lang="en-US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TextBox 32">
                <a:extLst>
                  <a:ext uri="{FF2B5EF4-FFF2-40B4-BE49-F238E27FC236}">
                    <a16:creationId xmlns:a16="http://schemas.microsoft.com/office/drawing/2014/main" id="{90946B59-3820-476C-B422-55706B730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164" y="69022"/>
                <a:ext cx="654274" cy="142638"/>
              </a:xfrm>
              <a:prstGeom prst="rect">
                <a:avLst/>
              </a:prstGeom>
              <a:blipFill>
                <a:blip r:embed="rId4"/>
                <a:stretch>
                  <a:fillRect l="-8411" t="-20833" r="-7477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Props1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6.xml><?xml version="1.0" encoding="utf-8"?>
<ds:datastoreItem xmlns:ds="http://schemas.openxmlformats.org/officeDocument/2006/customXml" ds:itemID="{20D4A66B-DEAE-463E-8C8B-FF06495953F4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71c5aaf6-e6ce-465b-b873-5148d2a4c10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10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87</cp:revision>
  <dcterms:created xsi:type="dcterms:W3CDTF">2019-06-25T08:22:25Z</dcterms:created>
  <dcterms:modified xsi:type="dcterms:W3CDTF">2021-05-25T15:27:47Z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