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3657600" cy="3657600"/>
  <p:notesSz cx="6858000" cy="9144000"/>
  <p:defaultTextStyle>
    <a:defPPr>
      <a:defRPr lang="en-US"/>
    </a:defPPr>
    <a:lvl1pPr marL="0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1pPr>
    <a:lvl2pPr marL="137764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2pPr>
    <a:lvl3pPr marL="275527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3pPr>
    <a:lvl4pPr marL="413291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4pPr>
    <a:lvl5pPr marL="551055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5pPr>
    <a:lvl6pPr marL="688819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6pPr>
    <a:lvl7pPr marL="826583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7pPr>
    <a:lvl8pPr marL="964346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8pPr>
    <a:lvl9pPr marL="1102110" algn="l" defTabSz="137764" rtl="0" eaLnBrk="1" latinLnBrk="0" hangingPunct="1">
      <a:defRPr sz="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B85"/>
    <a:srgbClr val="B4BBC6"/>
    <a:srgbClr val="84A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8" autoAdjust="0"/>
    <p:restoredTop sz="94660"/>
  </p:normalViewPr>
  <p:slideViewPr>
    <p:cSldViewPr snapToGrid="0">
      <p:cViewPr>
        <p:scale>
          <a:sx n="125" d="100"/>
          <a:sy n="125" d="100"/>
        </p:scale>
        <p:origin x="378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6646" rtl="0" eaLnBrk="1" latinLnBrk="0" hangingPunct="1">
      <a:defRPr sz="27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3323" algn="l" defTabSz="206646" rtl="0" eaLnBrk="1" latinLnBrk="0" hangingPunct="1">
      <a:defRPr sz="27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06646" algn="l" defTabSz="206646" rtl="0" eaLnBrk="1" latinLnBrk="0" hangingPunct="1">
      <a:defRPr sz="27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09969" algn="l" defTabSz="206646" rtl="0" eaLnBrk="1" latinLnBrk="0" hangingPunct="1">
      <a:defRPr sz="27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13291" algn="l" defTabSz="206646" rtl="0" eaLnBrk="1" latinLnBrk="0" hangingPunct="1">
      <a:defRPr sz="27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516614" algn="l" defTabSz="206646" rtl="0" eaLnBrk="1" latinLnBrk="0" hangingPunct="1">
      <a:defRPr sz="271" kern="1200">
        <a:solidFill>
          <a:schemeClr val="tx1"/>
        </a:solidFill>
        <a:latin typeface="+mn-lt"/>
        <a:ea typeface="+mn-ea"/>
        <a:cs typeface="+mn-cs"/>
      </a:defRPr>
    </a:lvl6pPr>
    <a:lvl7pPr marL="619937" algn="l" defTabSz="206646" rtl="0" eaLnBrk="1" latinLnBrk="0" hangingPunct="1">
      <a:defRPr sz="271" kern="1200">
        <a:solidFill>
          <a:schemeClr val="tx1"/>
        </a:solidFill>
        <a:latin typeface="+mn-lt"/>
        <a:ea typeface="+mn-ea"/>
        <a:cs typeface="+mn-cs"/>
      </a:defRPr>
    </a:lvl7pPr>
    <a:lvl8pPr marL="723260" algn="l" defTabSz="206646" rtl="0" eaLnBrk="1" latinLnBrk="0" hangingPunct="1">
      <a:defRPr sz="271" kern="1200">
        <a:solidFill>
          <a:schemeClr val="tx1"/>
        </a:solidFill>
        <a:latin typeface="+mn-lt"/>
        <a:ea typeface="+mn-ea"/>
        <a:cs typeface="+mn-cs"/>
      </a:defRPr>
    </a:lvl8pPr>
    <a:lvl9pPr marL="826583" algn="l" defTabSz="206646" rtl="0" eaLnBrk="1" latinLnBrk="0" hangingPunct="1">
      <a:defRPr sz="2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5" y="768000"/>
            <a:ext cx="75744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404" y="768000"/>
            <a:ext cx="75744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7765" y="768000"/>
            <a:ext cx="75744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3124" y="768000"/>
            <a:ext cx="75744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03"/>
            <a:ext cx="3343681" cy="1408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4" y="2176004"/>
            <a:ext cx="3323520" cy="11212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" y="25601"/>
            <a:ext cx="639700" cy="4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880" y="640003"/>
            <a:ext cx="3343681" cy="14080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4" y="2176004"/>
            <a:ext cx="3323520" cy="11212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0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8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51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797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" y="24214"/>
            <a:ext cx="635982" cy="4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4" y="768000"/>
            <a:ext cx="332352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7" y="3305912"/>
            <a:ext cx="403660" cy="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4" y="768000"/>
            <a:ext cx="332352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79"/>
            <a:ext cx="3323520" cy="12519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044" y="768000"/>
            <a:ext cx="332352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7044" y="765441"/>
            <a:ext cx="3323520" cy="2534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67044" y="765441"/>
            <a:ext cx="3323520" cy="2534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1" y="768000"/>
            <a:ext cx="160416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0"/>
            <a:ext cx="160416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400" y="768000"/>
            <a:ext cx="1604161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7041" y="768000"/>
            <a:ext cx="1604161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040" y="768000"/>
            <a:ext cx="1036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342" y="768000"/>
            <a:ext cx="1036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3760" y="768000"/>
            <a:ext cx="1036800" cy="2531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5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1" indent="0">
              <a:spcBef>
                <a:spcPts val="0"/>
              </a:spcBef>
              <a:spcAft>
                <a:spcPts val="360"/>
              </a:spcAft>
              <a:buNone/>
              <a:defRPr sz="72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16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61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8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71" indent="-137165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80" baseline="0">
                <a:solidFill>
                  <a:schemeClr val="tx2"/>
                </a:solidFill>
              </a:defRPr>
            </a:lvl6pPr>
            <a:lvl7pPr marL="967716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62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044" y="419843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044" y="199682"/>
            <a:ext cx="3323520" cy="2201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66925" y="768000"/>
            <a:ext cx="10368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452970" y="768000"/>
            <a:ext cx="10368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309551" y="768000"/>
            <a:ext cx="1036800" cy="2531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496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4" indent="-102874" algn="l" defTabSz="411496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2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7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117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64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13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60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09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856" indent="-102874" algn="l" defTabSz="411496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8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96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42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90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39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7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34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81" algn="l" defTabSz="411496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5" y="3438342"/>
            <a:ext cx="720000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5" y="3438464"/>
            <a:ext cx="100801" cy="7386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5" y="3438342"/>
            <a:ext cx="720000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5" y="3438464"/>
            <a:ext cx="100801" cy="7386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74" y="1444803"/>
            <a:ext cx="1026257" cy="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74" y="1444803"/>
            <a:ext cx="1026257" cy="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302315" y="3438342"/>
            <a:ext cx="720000" cy="738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8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67645" y="3438464"/>
            <a:ext cx="100801" cy="7386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8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1604" y="3425280"/>
            <a:ext cx="1814400" cy="870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8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7" y="3305912"/>
            <a:ext cx="403660" cy="3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61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5" indent="-137165" algn="l" defTabSz="548661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9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56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8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1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47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7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08" indent="-137165" algn="l" defTabSz="548661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90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2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5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81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1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643" algn="l" defTabSz="548661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689E1E-316D-41D8-B8CB-DFC787882A42}"/>
              </a:ext>
            </a:extLst>
          </p:cNvPr>
          <p:cNvGrpSpPr/>
          <p:nvPr/>
        </p:nvGrpSpPr>
        <p:grpSpPr>
          <a:xfrm>
            <a:off x="-53340" y="88196"/>
            <a:ext cx="3657600" cy="3569404"/>
            <a:chOff x="743389" y="3479"/>
            <a:chExt cx="2150626" cy="2098768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064BAAD-6D95-4C5E-A363-17CEC49BF5D8}"/>
                </a:ext>
              </a:extLst>
            </p:cNvPr>
            <p:cNvSpPr txBox="1"/>
            <p:nvPr/>
          </p:nvSpPr>
          <p:spPr>
            <a:xfrm>
              <a:off x="743389" y="3479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E8B730-0C40-4867-A16E-4872D6AC62AE}"/>
                </a:ext>
              </a:extLst>
            </p:cNvPr>
            <p:cNvGrpSpPr/>
            <p:nvPr/>
          </p:nvGrpSpPr>
          <p:grpSpPr>
            <a:xfrm>
              <a:off x="996918" y="21584"/>
              <a:ext cx="1897097" cy="1899443"/>
              <a:chOff x="241266" y="111919"/>
              <a:chExt cx="1897097" cy="1899443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79AA7116-F8E6-4B9A-A239-23BC20CAC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1266" y="182562"/>
                <a:ext cx="1828800" cy="1828800"/>
              </a:xfrm>
              <a:prstGeom prst="rect">
                <a:avLst/>
              </a:prstGeom>
            </p:spPr>
          </p:pic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395831F-6766-4AAB-98EF-37B2DCE00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75" y="1990666"/>
                <a:ext cx="1881188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4D19B412-4F63-41DC-83C9-4C2265709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1624" y="111919"/>
                <a:ext cx="1" cy="1878747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FE210A9-40B6-42A1-AB26-87C479E7E0CF}"/>
                </a:ext>
              </a:extLst>
            </p:cNvPr>
            <p:cNvSpPr txBox="1"/>
            <p:nvPr/>
          </p:nvSpPr>
          <p:spPr>
            <a:xfrm>
              <a:off x="743389" y="364739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5353975-84FE-43F2-AE1A-53CF4B75D5A6}"/>
                </a:ext>
              </a:extLst>
            </p:cNvPr>
            <p:cNvSpPr txBox="1"/>
            <p:nvPr/>
          </p:nvSpPr>
          <p:spPr>
            <a:xfrm>
              <a:off x="743389" y="728547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2B0203-5BF4-4AB6-B864-4407CDF133BE}"/>
                </a:ext>
              </a:extLst>
            </p:cNvPr>
            <p:cNvSpPr txBox="1"/>
            <p:nvPr/>
          </p:nvSpPr>
          <p:spPr>
            <a:xfrm>
              <a:off x="743389" y="1452869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17E5154-1256-4D8C-A06A-6C45FD8005FC}"/>
                </a:ext>
              </a:extLst>
            </p:cNvPr>
            <p:cNvSpPr txBox="1"/>
            <p:nvPr/>
          </p:nvSpPr>
          <p:spPr>
            <a:xfrm>
              <a:off x="743389" y="1811583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D9979B9-2C96-4E17-B56D-B6360D312108}"/>
                </a:ext>
              </a:extLst>
            </p:cNvPr>
            <p:cNvSpPr txBox="1"/>
            <p:nvPr/>
          </p:nvSpPr>
          <p:spPr>
            <a:xfrm>
              <a:off x="743389" y="1091608"/>
              <a:ext cx="230605" cy="17749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896BD08-5DC8-4F51-96E6-A0D8F6CE60D1}"/>
                </a:ext>
              </a:extLst>
            </p:cNvPr>
            <p:cNvSpPr txBox="1"/>
            <p:nvPr/>
          </p:nvSpPr>
          <p:spPr>
            <a:xfrm>
              <a:off x="881687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3A337F7-4744-4BF0-9E28-7450DA5D3E33}"/>
                </a:ext>
              </a:extLst>
            </p:cNvPr>
            <p:cNvSpPr txBox="1"/>
            <p:nvPr/>
          </p:nvSpPr>
          <p:spPr>
            <a:xfrm>
              <a:off x="1283497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31D0923-961C-462A-956D-C0A19269FC4F}"/>
                </a:ext>
              </a:extLst>
            </p:cNvPr>
            <p:cNvSpPr txBox="1"/>
            <p:nvPr/>
          </p:nvSpPr>
          <p:spPr>
            <a:xfrm>
              <a:off x="1685307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FEAA682-A8C1-49E9-BF63-3D2637EF11DB}"/>
                </a:ext>
              </a:extLst>
            </p:cNvPr>
            <p:cNvSpPr txBox="1"/>
            <p:nvPr/>
          </p:nvSpPr>
          <p:spPr>
            <a:xfrm>
              <a:off x="2086331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84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6DA11E-5E15-4015-BBAA-40B75CDA1808}"/>
                </a:ext>
              </a:extLst>
            </p:cNvPr>
            <p:cNvSpPr txBox="1"/>
            <p:nvPr/>
          </p:nvSpPr>
          <p:spPr>
            <a:xfrm>
              <a:off x="2487355" y="1944199"/>
              <a:ext cx="272464" cy="15804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108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6468E8C-DE4B-45D2-967F-A146575B7125}"/>
                </a:ext>
              </a:extLst>
            </p:cNvPr>
            <p:cNvSpPr txBox="1"/>
            <p:nvPr/>
          </p:nvSpPr>
          <p:spPr>
            <a:xfrm rot="16200000">
              <a:off x="917640" y="168005"/>
              <a:ext cx="510083" cy="2216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Purity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466C89B-F2BB-4022-A610-EB68FC0D11F0}"/>
                    </a:ext>
                  </a:extLst>
                </p:cNvPr>
                <p:cNvSpPr txBox="1"/>
                <p:nvPr/>
              </p:nvSpPr>
              <p:spPr>
                <a:xfrm>
                  <a:off x="2734470" y="1630361"/>
                  <a:ext cx="159495" cy="2216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t" anchorCtr="0">
                  <a:noAutofit/>
                </a:bodyPr>
                <a:lstStyle/>
                <a:p>
                  <a:pPr algn="r"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466C89B-F2BB-4022-A610-EB68FC0D1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470" y="1630361"/>
                  <a:ext cx="159495" cy="221634"/>
                </a:xfrm>
                <a:prstGeom prst="rect">
                  <a:avLst/>
                </a:prstGeom>
                <a:blipFill>
                  <a:blip r:embed="rId4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430C5D0-0D24-434C-A433-14EEE5038C9B}"/>
                </a:ext>
              </a:extLst>
            </p:cNvPr>
            <p:cNvGrpSpPr/>
            <p:nvPr/>
          </p:nvGrpSpPr>
          <p:grpSpPr>
            <a:xfrm>
              <a:off x="1592603" y="1421121"/>
              <a:ext cx="1274879" cy="174615"/>
              <a:chOff x="649606" y="1582167"/>
              <a:chExt cx="1274879" cy="174615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CCC36AE-ACD5-4300-8162-A45938249271}"/>
                  </a:ext>
                </a:extLst>
              </p:cNvPr>
              <p:cNvSpPr txBox="1"/>
              <p:nvPr/>
            </p:nvSpPr>
            <p:spPr>
              <a:xfrm>
                <a:off x="824044" y="1582167"/>
                <a:ext cx="1100441" cy="174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r>
                  <a:rPr lang="en-US" sz="1400" i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-Means</a:t>
                </a: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81B8B64-8464-402E-91B1-80ECCCF85C21}"/>
                  </a:ext>
                </a:extLst>
              </p:cNvPr>
              <p:cNvSpPr/>
              <p:nvPr/>
            </p:nvSpPr>
            <p:spPr>
              <a:xfrm>
                <a:off x="649606" y="1606067"/>
                <a:ext cx="126816" cy="126816"/>
              </a:xfrm>
              <a:prstGeom prst="ellipse">
                <a:avLst/>
              </a:prstGeom>
              <a:solidFill>
                <a:srgbClr val="B4B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D598B52-1EE6-45EE-8C2D-305DFFC4AD81}"/>
                </a:ext>
              </a:extLst>
            </p:cNvPr>
            <p:cNvGrpSpPr/>
            <p:nvPr/>
          </p:nvGrpSpPr>
          <p:grpSpPr>
            <a:xfrm>
              <a:off x="1592603" y="1250324"/>
              <a:ext cx="1274879" cy="174615"/>
              <a:chOff x="649606" y="1582167"/>
              <a:chExt cx="1274879" cy="174615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D59EA35-4AB3-419C-B9CB-4AE496F5617E}"/>
                  </a:ext>
                </a:extLst>
              </p:cNvPr>
              <p:cNvSpPr txBox="1"/>
              <p:nvPr/>
            </p:nvSpPr>
            <p:spPr>
              <a:xfrm>
                <a:off x="824044" y="1582167"/>
                <a:ext cx="1100441" cy="174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AE +</a:t>
                </a:r>
                <a:r>
                  <a:rPr lang="en-US" sz="1400" i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</a:t>
                </a: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-Means</a:t>
                </a: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C3481CD-3AFA-4DF1-99EC-78809D220B9C}"/>
                  </a:ext>
                </a:extLst>
              </p:cNvPr>
              <p:cNvSpPr/>
              <p:nvPr/>
            </p:nvSpPr>
            <p:spPr>
              <a:xfrm>
                <a:off x="649606" y="1606067"/>
                <a:ext cx="126816" cy="126816"/>
              </a:xfrm>
              <a:prstGeom prst="ellipse">
                <a:avLst/>
              </a:prstGeom>
              <a:solidFill>
                <a:srgbClr val="84AC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C088E47-8268-48F8-8530-C889E872F781}"/>
                </a:ext>
              </a:extLst>
            </p:cNvPr>
            <p:cNvGrpSpPr/>
            <p:nvPr/>
          </p:nvGrpSpPr>
          <p:grpSpPr>
            <a:xfrm>
              <a:off x="1592603" y="1079526"/>
              <a:ext cx="1274879" cy="174615"/>
              <a:chOff x="649606" y="1582167"/>
              <a:chExt cx="1274879" cy="174615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833C919-BF6E-4200-AE9A-DB00C9295FD3}"/>
                  </a:ext>
                </a:extLst>
              </p:cNvPr>
              <p:cNvSpPr txBox="1"/>
              <p:nvPr/>
            </p:nvSpPr>
            <p:spPr>
              <a:xfrm>
                <a:off x="824044" y="1582167"/>
                <a:ext cx="1100441" cy="174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spcAft>
                    <a:spcPts val="180"/>
                  </a:spcAft>
                  <a:buSzPct val="100000"/>
                </a:pP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ACAI +</a:t>
                </a:r>
                <a:r>
                  <a:rPr lang="en-US" sz="1400" i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</a:t>
                </a:r>
                <a:r>
                  <a:rPr lang="en-US" sz="1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-Means</a:t>
                </a: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CA7B2C82-481B-4F0D-BEA2-F9CE754EB3E3}"/>
                  </a:ext>
                </a:extLst>
              </p:cNvPr>
              <p:cNvSpPr/>
              <p:nvPr/>
            </p:nvSpPr>
            <p:spPr>
              <a:xfrm>
                <a:off x="649606" y="1606067"/>
                <a:ext cx="126816" cy="126816"/>
              </a:xfrm>
              <a:prstGeom prst="ellipse">
                <a:avLst/>
              </a:prstGeom>
              <a:solidFill>
                <a:srgbClr val="93EB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0D4A66B-DEAE-463E-8C8B-FF06495953F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c5aaf6-e6ce-465b-b873-5148d2a4c10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75</cp:revision>
  <dcterms:created xsi:type="dcterms:W3CDTF">2019-06-25T08:22:25Z</dcterms:created>
  <dcterms:modified xsi:type="dcterms:W3CDTF">2021-05-25T15:19:19Z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