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4206875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jo, Marton (EXT - DE/Munich)" initials="KM(-D" lastIdx="1" clrIdx="0">
    <p:extLst>
      <p:ext uri="{19B8F6BF-5375-455C-9EA6-DF929625EA0E}">
        <p15:presenceInfo xmlns:p15="http://schemas.microsoft.com/office/powerpoint/2012/main" userId="S-1-5-21-1593251271-2640304127-1825641215-20458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 varScale="1">
        <p:scale>
          <a:sx n="193" d="100"/>
          <a:sy n="193" d="100"/>
        </p:scale>
        <p:origin x="85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commentAuthors" Target="commentAuthors.xml"/><Relationship Id="rId10" Type="http://schemas.openxmlformats.org/officeDocument/2006/relationships/slideMaster" Target="slideMasters/slideMaster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8/3/2019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0175" y="1143000"/>
            <a:ext cx="4057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060001" y="2997123"/>
            <a:ext cx="2086875" cy="7616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8" y="367362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8" y="174721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124" y="672003"/>
            <a:ext cx="871188" cy="22153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5937" y="672003"/>
            <a:ext cx="871188" cy="22153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59750" y="672003"/>
            <a:ext cx="871188" cy="22153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43563" y="672003"/>
            <a:ext cx="871188" cy="22153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060001" y="2997123"/>
            <a:ext cx="2086875" cy="7616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8940" y="560000"/>
            <a:ext cx="3845813" cy="12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128" y="1904001"/>
            <a:ext cx="3822625" cy="9811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79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187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58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4" y="22402"/>
            <a:ext cx="735766" cy="41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8940" y="560000"/>
            <a:ext cx="3845813" cy="12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128" y="1904001"/>
            <a:ext cx="3822625" cy="9811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79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187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58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6" y="21189"/>
            <a:ext cx="731490" cy="41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8" y="367362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8" y="174721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128" y="672003"/>
            <a:ext cx="3822625" cy="22153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1" y="2892670"/>
            <a:ext cx="464280" cy="26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8" y="367362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8" y="174721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128" y="672003"/>
            <a:ext cx="3822625" cy="22153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8" y="174722"/>
            <a:ext cx="3822625" cy="109542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60001" y="2997123"/>
            <a:ext cx="2086875" cy="7616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8" y="367362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2128" y="174721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60001" y="2997123"/>
            <a:ext cx="2086875" cy="7616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8" y="367362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2128" y="174721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2128" y="672003"/>
            <a:ext cx="3822625" cy="22153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8" y="367362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8" y="174721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92128" y="669760"/>
            <a:ext cx="3822625" cy="2217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060001" y="2997123"/>
            <a:ext cx="2086875" cy="7616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8" y="367362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8" y="174721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92128" y="669760"/>
            <a:ext cx="3822625" cy="2217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60001" y="2997123"/>
            <a:ext cx="2086875" cy="7616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8" y="367362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8" y="174721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127" y="672003"/>
            <a:ext cx="1845062" cy="22153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69689" y="672003"/>
            <a:ext cx="1845062" cy="22153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060001" y="2997123"/>
            <a:ext cx="2086875" cy="7616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8" y="367362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8" y="174721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69689" y="672003"/>
            <a:ext cx="1845062" cy="22153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92127" y="672003"/>
            <a:ext cx="1845062" cy="22153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60001" y="2997123"/>
            <a:ext cx="2086875" cy="7616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8" y="367362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8" y="174721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125" y="672003"/>
            <a:ext cx="1192500" cy="22153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7121" y="672003"/>
            <a:ext cx="1192500" cy="22153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22250" y="672003"/>
            <a:ext cx="1192500" cy="22153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60001" y="2997123"/>
            <a:ext cx="2086875" cy="7616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8" y="367362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8" y="174721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191992" y="672003"/>
            <a:ext cx="1192500" cy="22153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2821340" y="672003"/>
            <a:ext cx="1192500" cy="22153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1506212" y="672003"/>
            <a:ext cx="1192500" cy="22153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060001" y="2997123"/>
            <a:ext cx="2086875" cy="7616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794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46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2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40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36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4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30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8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3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4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8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5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2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9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5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347712" y="2950078"/>
            <a:ext cx="828125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92817" y="2827070"/>
            <a:ext cx="115938" cy="24622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0001" y="2997123"/>
            <a:ext cx="2086875" cy="7616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347712" y="2950078"/>
            <a:ext cx="828125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92817" y="2827070"/>
            <a:ext cx="115938" cy="24622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0001" y="2997123"/>
            <a:ext cx="2086875" cy="7616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260" y="1264202"/>
            <a:ext cx="1180373" cy="6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260" y="1264202"/>
            <a:ext cx="1180373" cy="6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347712" y="2950078"/>
            <a:ext cx="828125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92817" y="2827070"/>
            <a:ext cx="115938" cy="24622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0001" y="2997123"/>
            <a:ext cx="2086875" cy="7616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1" y="2892670"/>
            <a:ext cx="464280" cy="26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BFA2D797-FD38-4A37-B6C8-6D10568B1509}"/>
              </a:ext>
            </a:extLst>
          </p:cNvPr>
          <p:cNvSpPr/>
          <p:nvPr/>
        </p:nvSpPr>
        <p:spPr>
          <a:xfrm>
            <a:off x="3667726" y="1"/>
            <a:ext cx="400184" cy="3070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4A42AF-853E-4000-8E8A-EFE03ADF2046}"/>
              </a:ext>
            </a:extLst>
          </p:cNvPr>
          <p:cNvSpPr/>
          <p:nvPr/>
        </p:nvSpPr>
        <p:spPr>
          <a:xfrm>
            <a:off x="695925" y="1"/>
            <a:ext cx="792480" cy="3070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E85340C-F7C5-4E94-87AB-B1964D0D2F63}"/>
              </a:ext>
            </a:extLst>
          </p:cNvPr>
          <p:cNvSpPr/>
          <p:nvPr/>
        </p:nvSpPr>
        <p:spPr>
          <a:xfrm>
            <a:off x="2677830" y="1"/>
            <a:ext cx="396239" cy="3070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CD1A4A-105B-4420-B69F-B2531A6415BD}"/>
              </a:ext>
            </a:extLst>
          </p:cNvPr>
          <p:cNvCxnSpPr>
            <a:cxnSpLocks/>
          </p:cNvCxnSpPr>
          <p:nvPr/>
        </p:nvCxnSpPr>
        <p:spPr>
          <a:xfrm>
            <a:off x="576267" y="314325"/>
            <a:ext cx="0" cy="2743200"/>
          </a:xfrm>
          <a:prstGeom prst="straightConnector1">
            <a:avLst/>
          </a:prstGeom>
          <a:ln w="254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2F3012-6AE4-484A-9BDD-28641315C78B}"/>
              </a:ext>
            </a:extLst>
          </p:cNvPr>
          <p:cNvCxnSpPr>
            <a:cxnSpLocks/>
          </p:cNvCxnSpPr>
          <p:nvPr/>
        </p:nvCxnSpPr>
        <p:spPr>
          <a:xfrm flipH="1">
            <a:off x="485785" y="3057525"/>
            <a:ext cx="173032" cy="0"/>
          </a:xfrm>
          <a:prstGeom prst="straightConnector1">
            <a:avLst/>
          </a:prstGeom>
          <a:ln w="254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3444EA-1C94-4F98-8E74-9403B21FB809}"/>
              </a:ext>
            </a:extLst>
          </p:cNvPr>
          <p:cNvCxnSpPr>
            <a:cxnSpLocks/>
          </p:cNvCxnSpPr>
          <p:nvPr/>
        </p:nvCxnSpPr>
        <p:spPr>
          <a:xfrm flipH="1">
            <a:off x="485785" y="2143125"/>
            <a:ext cx="173032" cy="0"/>
          </a:xfrm>
          <a:prstGeom prst="straightConnector1">
            <a:avLst/>
          </a:prstGeom>
          <a:ln w="254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7BB464-C8C1-4018-A049-9D0C4E9A722C}"/>
              </a:ext>
            </a:extLst>
          </p:cNvPr>
          <p:cNvCxnSpPr>
            <a:cxnSpLocks/>
          </p:cNvCxnSpPr>
          <p:nvPr/>
        </p:nvCxnSpPr>
        <p:spPr>
          <a:xfrm flipH="1">
            <a:off x="485785" y="314325"/>
            <a:ext cx="173032" cy="0"/>
          </a:xfrm>
          <a:prstGeom prst="straightConnector1">
            <a:avLst/>
          </a:prstGeom>
          <a:ln w="254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074B60-D4F0-462E-B002-307BDD338373}"/>
              </a:ext>
            </a:extLst>
          </p:cNvPr>
          <p:cNvCxnSpPr>
            <a:cxnSpLocks/>
          </p:cNvCxnSpPr>
          <p:nvPr/>
        </p:nvCxnSpPr>
        <p:spPr>
          <a:xfrm flipH="1">
            <a:off x="485785" y="1228725"/>
            <a:ext cx="173032" cy="0"/>
          </a:xfrm>
          <a:prstGeom prst="straightConnector1">
            <a:avLst/>
          </a:prstGeom>
          <a:ln w="254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438FA9-C56A-4557-A78D-646716634F64}"/>
              </a:ext>
            </a:extLst>
          </p:cNvPr>
          <p:cNvSpPr txBox="1"/>
          <p:nvPr/>
        </p:nvSpPr>
        <p:spPr>
          <a:xfrm>
            <a:off x="82536" y="2018865"/>
            <a:ext cx="384190" cy="24851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r"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6CCFF5-A7D1-436A-BEF7-E00FAFD522FF}"/>
              </a:ext>
            </a:extLst>
          </p:cNvPr>
          <p:cNvSpPr txBox="1"/>
          <p:nvPr/>
        </p:nvSpPr>
        <p:spPr>
          <a:xfrm>
            <a:off x="82536" y="2933265"/>
            <a:ext cx="384190" cy="24851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r">
              <a:spcAft>
                <a:spcPts val="300"/>
              </a:spcAft>
              <a:buSzPct val="100000"/>
            </a:pPr>
            <a:r>
              <a:rPr lang="hu-HU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39D387-A360-4C24-9078-3DE9C948615D}"/>
              </a:ext>
            </a:extLst>
          </p:cNvPr>
          <p:cNvSpPr txBox="1"/>
          <p:nvPr/>
        </p:nvSpPr>
        <p:spPr>
          <a:xfrm>
            <a:off x="82536" y="1104465"/>
            <a:ext cx="384190" cy="24851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r">
              <a:spcAft>
                <a:spcPts val="300"/>
              </a:spcAft>
              <a:buSzPct val="100000"/>
            </a:pPr>
            <a:r>
              <a:rPr lang="hu-HU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5A7F6B-5122-4299-8DBF-077A359A6A94}"/>
              </a:ext>
            </a:extLst>
          </p:cNvPr>
          <p:cNvSpPr txBox="1"/>
          <p:nvPr/>
        </p:nvSpPr>
        <p:spPr>
          <a:xfrm>
            <a:off x="82536" y="190065"/>
            <a:ext cx="384190" cy="24851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r">
              <a:spcAft>
                <a:spcPts val="300"/>
              </a:spcAft>
              <a:buSzPct val="100000"/>
            </a:pPr>
            <a:r>
              <a:rPr lang="hu-HU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823CAF-8D1B-4B89-883C-54451D90136A}"/>
              </a:ext>
            </a:extLst>
          </p:cNvPr>
          <p:cNvSpPr txBox="1"/>
          <p:nvPr/>
        </p:nvSpPr>
        <p:spPr>
          <a:xfrm>
            <a:off x="687716" y="37445"/>
            <a:ext cx="808899" cy="24851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435A58-6B4F-41A2-8D6D-6B828904308B}"/>
              </a:ext>
            </a:extLst>
          </p:cNvPr>
          <p:cNvSpPr txBox="1"/>
          <p:nvPr/>
        </p:nvSpPr>
        <p:spPr>
          <a:xfrm>
            <a:off x="1626013" y="37445"/>
            <a:ext cx="962890" cy="24851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Vol./Thp.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8A729F-A7C1-4081-A5A2-2A5575E7385F}"/>
              </a:ext>
            </a:extLst>
          </p:cNvPr>
          <p:cNvSpPr txBox="1"/>
          <p:nvPr/>
        </p:nvSpPr>
        <p:spPr>
          <a:xfrm rot="5400000">
            <a:off x="3072550" y="213594"/>
            <a:ext cx="600817" cy="24851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hu-HU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</a:t>
            </a:r>
            <a:r>
              <a:rPr lang="en-US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3A8DF1-F2A5-4738-8D8E-FCFF06F1D4E3}"/>
              </a:ext>
            </a:extLst>
          </p:cNvPr>
          <p:cNvSpPr txBox="1"/>
          <p:nvPr/>
        </p:nvSpPr>
        <p:spPr>
          <a:xfrm rot="5400000">
            <a:off x="3572085" y="213595"/>
            <a:ext cx="600818" cy="24851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hu-HU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Voice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B8DDE5-7A41-4285-A866-91D443203166}"/>
              </a:ext>
            </a:extLst>
          </p:cNvPr>
          <p:cNvSpPr/>
          <p:nvPr/>
        </p:nvSpPr>
        <p:spPr>
          <a:xfrm flipV="1">
            <a:off x="714375" y="652463"/>
            <a:ext cx="161925" cy="149066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027702-F253-4AB6-AA9C-A6AB852D29A6}"/>
              </a:ext>
            </a:extLst>
          </p:cNvPr>
          <p:cNvSpPr/>
          <p:nvPr/>
        </p:nvSpPr>
        <p:spPr>
          <a:xfrm flipV="1">
            <a:off x="912495" y="1481138"/>
            <a:ext cx="161925" cy="661987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4FA5C6-C881-4481-9CA4-B8898CC75313}"/>
              </a:ext>
            </a:extLst>
          </p:cNvPr>
          <p:cNvSpPr/>
          <p:nvPr/>
        </p:nvSpPr>
        <p:spPr>
          <a:xfrm flipV="1">
            <a:off x="1110615" y="871539"/>
            <a:ext cx="161925" cy="1271586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874FC6-394E-4145-9CDC-C90DC35A07CE}"/>
              </a:ext>
            </a:extLst>
          </p:cNvPr>
          <p:cNvSpPr/>
          <p:nvPr/>
        </p:nvSpPr>
        <p:spPr>
          <a:xfrm flipV="1">
            <a:off x="1308735" y="866776"/>
            <a:ext cx="161925" cy="12763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70226F-C9E6-4608-B240-566228E6DEA9}"/>
              </a:ext>
            </a:extLst>
          </p:cNvPr>
          <p:cNvSpPr/>
          <p:nvPr/>
        </p:nvSpPr>
        <p:spPr>
          <a:xfrm flipV="1">
            <a:off x="1506855" y="985838"/>
            <a:ext cx="161925" cy="1157287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21A25C-E0A0-4C5F-A3F5-C81D3E91EE69}"/>
              </a:ext>
            </a:extLst>
          </p:cNvPr>
          <p:cNvSpPr/>
          <p:nvPr/>
        </p:nvSpPr>
        <p:spPr>
          <a:xfrm flipV="1">
            <a:off x="1704975" y="1185863"/>
            <a:ext cx="161925" cy="95726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74047E-A999-4F4A-AFE4-EA6903831FF1}"/>
              </a:ext>
            </a:extLst>
          </p:cNvPr>
          <p:cNvSpPr/>
          <p:nvPr/>
        </p:nvSpPr>
        <p:spPr>
          <a:xfrm flipV="1">
            <a:off x="1903095" y="1181100"/>
            <a:ext cx="161925" cy="962024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EEDA96-67E7-4C1A-AC53-53C068B14DB4}"/>
              </a:ext>
            </a:extLst>
          </p:cNvPr>
          <p:cNvSpPr/>
          <p:nvPr/>
        </p:nvSpPr>
        <p:spPr>
          <a:xfrm flipV="1">
            <a:off x="2101215" y="1314450"/>
            <a:ext cx="161925" cy="828676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F7778CC-6223-4269-9028-F6B640D8BF60}"/>
              </a:ext>
            </a:extLst>
          </p:cNvPr>
          <p:cNvSpPr/>
          <p:nvPr/>
        </p:nvSpPr>
        <p:spPr>
          <a:xfrm flipV="1">
            <a:off x="2299335" y="985836"/>
            <a:ext cx="161925" cy="1157288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E0928F-3494-42D6-A09C-F95F36AD9DBD}"/>
              </a:ext>
            </a:extLst>
          </p:cNvPr>
          <p:cNvSpPr/>
          <p:nvPr/>
        </p:nvSpPr>
        <p:spPr>
          <a:xfrm flipV="1">
            <a:off x="2497455" y="1019175"/>
            <a:ext cx="161925" cy="112394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C74983-7E8F-48F3-9017-AE565BB6A282}"/>
              </a:ext>
            </a:extLst>
          </p:cNvPr>
          <p:cNvSpPr/>
          <p:nvPr/>
        </p:nvSpPr>
        <p:spPr>
          <a:xfrm flipV="1">
            <a:off x="2695575" y="914399"/>
            <a:ext cx="161925" cy="122872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335C7F-282C-45C4-B8AC-14F9890B3BAE}"/>
              </a:ext>
            </a:extLst>
          </p:cNvPr>
          <p:cNvSpPr/>
          <p:nvPr/>
        </p:nvSpPr>
        <p:spPr>
          <a:xfrm>
            <a:off x="2893695" y="2143125"/>
            <a:ext cx="161925" cy="21431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5D74A64-5571-43A8-88B5-FFD9588D7C69}"/>
              </a:ext>
            </a:extLst>
          </p:cNvPr>
          <p:cNvSpPr/>
          <p:nvPr/>
        </p:nvSpPr>
        <p:spPr>
          <a:xfrm flipV="1">
            <a:off x="3091815" y="2076450"/>
            <a:ext cx="161925" cy="66674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CDCBFB3-31B2-4F6B-B1B8-5D4D4B16FF2C}"/>
              </a:ext>
            </a:extLst>
          </p:cNvPr>
          <p:cNvSpPr/>
          <p:nvPr/>
        </p:nvSpPr>
        <p:spPr>
          <a:xfrm>
            <a:off x="3289935" y="2143124"/>
            <a:ext cx="161925" cy="2095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E08554C-8A1F-486F-B5D6-E2894B76F968}"/>
              </a:ext>
            </a:extLst>
          </p:cNvPr>
          <p:cNvSpPr/>
          <p:nvPr/>
        </p:nvSpPr>
        <p:spPr>
          <a:xfrm>
            <a:off x="3488055" y="2143124"/>
            <a:ext cx="161925" cy="242888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57144F-626C-43F4-9888-3510DCCAD93B}"/>
              </a:ext>
            </a:extLst>
          </p:cNvPr>
          <p:cNvSpPr/>
          <p:nvPr/>
        </p:nvSpPr>
        <p:spPr>
          <a:xfrm flipV="1">
            <a:off x="3686175" y="690563"/>
            <a:ext cx="161925" cy="145256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6F6E274-4A3C-4E0C-A211-3D14FC094E64}"/>
              </a:ext>
            </a:extLst>
          </p:cNvPr>
          <p:cNvSpPr/>
          <p:nvPr/>
        </p:nvSpPr>
        <p:spPr>
          <a:xfrm flipV="1">
            <a:off x="3884295" y="819149"/>
            <a:ext cx="161925" cy="132397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5D6652BA-C306-4622-ACF2-0EEE151A0D16}"/>
              </a:ext>
            </a:extLst>
          </p:cNvPr>
          <p:cNvSpPr/>
          <p:nvPr/>
        </p:nvSpPr>
        <p:spPr>
          <a:xfrm flipH="1">
            <a:off x="1979079" y="1834207"/>
            <a:ext cx="403716" cy="715377"/>
          </a:xfrm>
          <a:prstGeom prst="arc">
            <a:avLst>
              <a:gd name="adj1" fmla="val 58352"/>
              <a:gd name="adj2" fmla="val 5379303"/>
            </a:avLst>
          </a:prstGeom>
          <a:ln w="127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BDFF2-DDF8-4CEB-B410-0B17602353DF}"/>
              </a:ext>
            </a:extLst>
          </p:cNvPr>
          <p:cNvSpPr txBox="1"/>
          <p:nvPr/>
        </p:nvSpPr>
        <p:spPr>
          <a:xfrm rot="5400000">
            <a:off x="2446462" y="327851"/>
            <a:ext cx="829331" cy="24851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Latency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D030EA-0267-4FED-94BF-5598DF6436A1}"/>
              </a:ext>
            </a:extLst>
          </p:cNvPr>
          <p:cNvSpPr txBox="1"/>
          <p:nvPr/>
        </p:nvSpPr>
        <p:spPr>
          <a:xfrm>
            <a:off x="2198056" y="2415019"/>
            <a:ext cx="792480" cy="24851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 thp.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D13B3AB0-9708-42E5-ACED-6C72ED08BBCA}"/>
              </a:ext>
            </a:extLst>
          </p:cNvPr>
          <p:cNvSpPr/>
          <p:nvPr/>
        </p:nvSpPr>
        <p:spPr>
          <a:xfrm flipH="1">
            <a:off x="794723" y="1834207"/>
            <a:ext cx="403716" cy="715377"/>
          </a:xfrm>
          <a:prstGeom prst="arc">
            <a:avLst>
              <a:gd name="adj1" fmla="val 58352"/>
              <a:gd name="adj2" fmla="val 5379303"/>
            </a:avLst>
          </a:prstGeom>
          <a:ln w="127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DD2891-5598-4CD8-AC53-1CF6755F00FB}"/>
              </a:ext>
            </a:extLst>
          </p:cNvPr>
          <p:cNvSpPr txBox="1"/>
          <p:nvPr/>
        </p:nvSpPr>
        <p:spPr>
          <a:xfrm>
            <a:off x="1013699" y="2415019"/>
            <a:ext cx="947633" cy="24851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 users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55D1AE-9552-438C-95E8-19946039078B}"/>
              </a:ext>
            </a:extLst>
          </p:cNvPr>
          <p:cNvSpPr txBox="1"/>
          <p:nvPr/>
        </p:nvSpPr>
        <p:spPr>
          <a:xfrm>
            <a:off x="693885" y="2933265"/>
            <a:ext cx="477095" cy="24851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r"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[SD]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5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6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20D4A66B-DEAE-463E-8C8B-FF06495953F4}">
  <ds:schemaRefs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71c5aaf6-e6ce-465b-b873-5148d2a4c105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6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25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58</cp:revision>
  <dcterms:created xsi:type="dcterms:W3CDTF">2019-06-25T08:22:25Z</dcterms:created>
  <dcterms:modified xsi:type="dcterms:W3CDTF">2019-08-03T14:15:57Z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