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o, Marton (EXT - DE/Munich)" initials="KM(-D" lastIdx="1" clrIdx="0">
    <p:extLst>
      <p:ext uri="{19B8F6BF-5375-455C-9EA6-DF929625EA0E}">
        <p15:presenceInfo xmlns:p15="http://schemas.microsoft.com/office/powerpoint/2012/main" userId="S-1-5-21-1593251271-2640304127-1825641215-2045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50" d="100"/>
          <a:sy n="150" d="100"/>
        </p:scale>
        <p:origin x="10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0175" y="1143000"/>
            <a:ext cx="4057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4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3" y="672003"/>
            <a:ext cx="871188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0" y="560000"/>
            <a:ext cx="3845813" cy="12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1904001"/>
            <a:ext cx="3822625" cy="981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22402"/>
            <a:ext cx="735766" cy="4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40" y="560000"/>
            <a:ext cx="3845813" cy="12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1904001"/>
            <a:ext cx="3822625" cy="9811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" y="21189"/>
            <a:ext cx="731490" cy="4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892670"/>
            <a:ext cx="464280" cy="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2"/>
            <a:ext cx="3822625" cy="1095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8" y="672003"/>
            <a:ext cx="3822625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8" y="669760"/>
            <a:ext cx="3822625" cy="221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8" y="669760"/>
            <a:ext cx="3822625" cy="221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7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9" y="672003"/>
            <a:ext cx="1845062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7" y="672003"/>
            <a:ext cx="1845062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1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672003"/>
            <a:ext cx="1192500" cy="22153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8" y="367362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8" y="174721"/>
            <a:ext cx="3822625" cy="19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2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0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2" y="672003"/>
            <a:ext cx="1192500" cy="2215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0" y="1264202"/>
            <a:ext cx="1180373" cy="6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0" y="1264202"/>
            <a:ext cx="1180373" cy="6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12" y="2950078"/>
            <a:ext cx="828125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7" y="2827070"/>
            <a:ext cx="115938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1" y="2997123"/>
            <a:ext cx="2086875" cy="761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2892670"/>
            <a:ext cx="464280" cy="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30FF557-3A95-41E0-A538-37A95D34B861}"/>
              </a:ext>
            </a:extLst>
          </p:cNvPr>
          <p:cNvSpPr/>
          <p:nvPr/>
        </p:nvSpPr>
        <p:spPr>
          <a:xfrm>
            <a:off x="3667726" y="1"/>
            <a:ext cx="400184" cy="307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88DA2F-89C6-4343-9F4C-93069AAFE11E}"/>
              </a:ext>
            </a:extLst>
          </p:cNvPr>
          <p:cNvSpPr/>
          <p:nvPr/>
        </p:nvSpPr>
        <p:spPr>
          <a:xfrm>
            <a:off x="695925" y="1"/>
            <a:ext cx="792480" cy="307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6DA7B2-C052-42D7-A240-E3483D6675FE}"/>
              </a:ext>
            </a:extLst>
          </p:cNvPr>
          <p:cNvSpPr/>
          <p:nvPr/>
        </p:nvSpPr>
        <p:spPr>
          <a:xfrm>
            <a:off x="2677830" y="1"/>
            <a:ext cx="396239" cy="3070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EEB927-A01E-4563-ADF3-2C218B02811B}"/>
              </a:ext>
            </a:extLst>
          </p:cNvPr>
          <p:cNvSpPr txBox="1"/>
          <p:nvPr/>
        </p:nvSpPr>
        <p:spPr>
          <a:xfrm>
            <a:off x="687716" y="37445"/>
            <a:ext cx="808899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6ED89-C2FF-4E2E-96B4-543B41724435}"/>
              </a:ext>
            </a:extLst>
          </p:cNvPr>
          <p:cNvSpPr txBox="1"/>
          <p:nvPr/>
        </p:nvSpPr>
        <p:spPr>
          <a:xfrm>
            <a:off x="1626013" y="37445"/>
            <a:ext cx="962890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Vol./Thp.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7962DB-085B-4E43-88CE-F32DB2BCF72E}"/>
              </a:ext>
            </a:extLst>
          </p:cNvPr>
          <p:cNvSpPr txBox="1"/>
          <p:nvPr/>
        </p:nvSpPr>
        <p:spPr>
          <a:xfrm rot="5400000">
            <a:off x="3072550" y="213594"/>
            <a:ext cx="600817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hu-HU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CFC0E-A64D-4CC5-941E-9BAC60753638}"/>
              </a:ext>
            </a:extLst>
          </p:cNvPr>
          <p:cNvSpPr txBox="1"/>
          <p:nvPr/>
        </p:nvSpPr>
        <p:spPr>
          <a:xfrm rot="5400000">
            <a:off x="3572085" y="213595"/>
            <a:ext cx="600818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hu-HU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A4EB72-ADE3-403F-AE28-BE3A8D5B08F4}"/>
              </a:ext>
            </a:extLst>
          </p:cNvPr>
          <p:cNvSpPr txBox="1"/>
          <p:nvPr/>
        </p:nvSpPr>
        <p:spPr>
          <a:xfrm rot="5400000">
            <a:off x="2446462" y="327851"/>
            <a:ext cx="829331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CD1A4A-105B-4420-B69F-B2531A6415BD}"/>
              </a:ext>
            </a:extLst>
          </p:cNvPr>
          <p:cNvCxnSpPr>
            <a:cxnSpLocks/>
          </p:cNvCxnSpPr>
          <p:nvPr/>
        </p:nvCxnSpPr>
        <p:spPr>
          <a:xfrm>
            <a:off x="576267" y="314325"/>
            <a:ext cx="0" cy="274320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3012-6AE4-484A-9BDD-28641315C78B}"/>
              </a:ext>
            </a:extLst>
          </p:cNvPr>
          <p:cNvCxnSpPr>
            <a:cxnSpLocks/>
          </p:cNvCxnSpPr>
          <p:nvPr/>
        </p:nvCxnSpPr>
        <p:spPr>
          <a:xfrm flipH="1">
            <a:off x="485785" y="30575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444EA-1C94-4F98-8E74-9403B21FB809}"/>
              </a:ext>
            </a:extLst>
          </p:cNvPr>
          <p:cNvCxnSpPr>
            <a:cxnSpLocks/>
          </p:cNvCxnSpPr>
          <p:nvPr/>
        </p:nvCxnSpPr>
        <p:spPr>
          <a:xfrm flipH="1">
            <a:off x="485785" y="21431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7BB464-C8C1-4018-A049-9D0C4E9A722C}"/>
              </a:ext>
            </a:extLst>
          </p:cNvPr>
          <p:cNvCxnSpPr>
            <a:cxnSpLocks/>
          </p:cNvCxnSpPr>
          <p:nvPr/>
        </p:nvCxnSpPr>
        <p:spPr>
          <a:xfrm flipH="1">
            <a:off x="485785" y="3143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74B60-D4F0-462E-B002-307BDD338373}"/>
              </a:ext>
            </a:extLst>
          </p:cNvPr>
          <p:cNvCxnSpPr>
            <a:cxnSpLocks/>
          </p:cNvCxnSpPr>
          <p:nvPr/>
        </p:nvCxnSpPr>
        <p:spPr>
          <a:xfrm flipH="1">
            <a:off x="485785" y="1228725"/>
            <a:ext cx="173032" cy="0"/>
          </a:xfrm>
          <a:prstGeom prst="straightConnector1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438FA9-C56A-4557-A78D-646716634F64}"/>
              </a:ext>
            </a:extLst>
          </p:cNvPr>
          <p:cNvSpPr txBox="1"/>
          <p:nvPr/>
        </p:nvSpPr>
        <p:spPr>
          <a:xfrm>
            <a:off x="82536" y="20188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CCFF5-A7D1-436A-BEF7-E00FAFD522FF}"/>
              </a:ext>
            </a:extLst>
          </p:cNvPr>
          <p:cNvSpPr txBox="1"/>
          <p:nvPr/>
        </p:nvSpPr>
        <p:spPr>
          <a:xfrm>
            <a:off x="82536" y="29332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9D387-A360-4C24-9078-3DE9C948615D}"/>
              </a:ext>
            </a:extLst>
          </p:cNvPr>
          <p:cNvSpPr txBox="1"/>
          <p:nvPr/>
        </p:nvSpPr>
        <p:spPr>
          <a:xfrm>
            <a:off x="82536" y="11044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A7F6B-5122-4299-8DBF-077A359A6A94}"/>
              </a:ext>
            </a:extLst>
          </p:cNvPr>
          <p:cNvSpPr txBox="1"/>
          <p:nvPr/>
        </p:nvSpPr>
        <p:spPr>
          <a:xfrm>
            <a:off x="82536" y="190065"/>
            <a:ext cx="384190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9C1CA-50DE-41EF-97A9-CFFC84994058}"/>
              </a:ext>
            </a:extLst>
          </p:cNvPr>
          <p:cNvSpPr/>
          <p:nvPr/>
        </p:nvSpPr>
        <p:spPr>
          <a:xfrm>
            <a:off x="714375" y="2143125"/>
            <a:ext cx="161925" cy="222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BC68C7-262D-4B16-99D1-B329DD653CF5}"/>
              </a:ext>
            </a:extLst>
          </p:cNvPr>
          <p:cNvSpPr/>
          <p:nvPr/>
        </p:nvSpPr>
        <p:spPr>
          <a:xfrm>
            <a:off x="912495" y="2143125"/>
            <a:ext cx="161925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E38DEE-408D-46C0-B2C7-4B5C4FF96EBE}"/>
              </a:ext>
            </a:extLst>
          </p:cNvPr>
          <p:cNvSpPr/>
          <p:nvPr/>
        </p:nvSpPr>
        <p:spPr>
          <a:xfrm>
            <a:off x="1110615" y="2143124"/>
            <a:ext cx="161925" cy="466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82A60-BF18-4BD6-847D-ED6BD2419A3D}"/>
              </a:ext>
            </a:extLst>
          </p:cNvPr>
          <p:cNvSpPr/>
          <p:nvPr/>
        </p:nvSpPr>
        <p:spPr>
          <a:xfrm>
            <a:off x="1308735" y="2143125"/>
            <a:ext cx="161925" cy="454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1BD4A-15F2-41CC-AF4E-4C2D800E2B0D}"/>
              </a:ext>
            </a:extLst>
          </p:cNvPr>
          <p:cNvSpPr/>
          <p:nvPr/>
        </p:nvSpPr>
        <p:spPr>
          <a:xfrm>
            <a:off x="1506855" y="2143125"/>
            <a:ext cx="161925" cy="327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A27762-6215-4F1E-BB98-43808A2A2A70}"/>
              </a:ext>
            </a:extLst>
          </p:cNvPr>
          <p:cNvSpPr/>
          <p:nvPr/>
        </p:nvSpPr>
        <p:spPr>
          <a:xfrm>
            <a:off x="1704975" y="2143125"/>
            <a:ext cx="161925" cy="438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E746CA-DFE6-4AB7-A9C2-E8F124D34777}"/>
              </a:ext>
            </a:extLst>
          </p:cNvPr>
          <p:cNvSpPr/>
          <p:nvPr/>
        </p:nvSpPr>
        <p:spPr>
          <a:xfrm>
            <a:off x="1903095" y="2143125"/>
            <a:ext cx="161925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A5C648-F9C5-4052-B7B6-037B531B55A1}"/>
              </a:ext>
            </a:extLst>
          </p:cNvPr>
          <p:cNvSpPr/>
          <p:nvPr/>
        </p:nvSpPr>
        <p:spPr>
          <a:xfrm>
            <a:off x="2101215" y="2143125"/>
            <a:ext cx="16192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90B9EE-D306-4929-8823-8DD79364DBDB}"/>
              </a:ext>
            </a:extLst>
          </p:cNvPr>
          <p:cNvSpPr/>
          <p:nvPr/>
        </p:nvSpPr>
        <p:spPr>
          <a:xfrm>
            <a:off x="2299335" y="2143125"/>
            <a:ext cx="16192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A623A2-6782-4256-A972-EB0BDA1C130B}"/>
              </a:ext>
            </a:extLst>
          </p:cNvPr>
          <p:cNvSpPr/>
          <p:nvPr/>
        </p:nvSpPr>
        <p:spPr>
          <a:xfrm>
            <a:off x="2497455" y="2143124"/>
            <a:ext cx="161925" cy="365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B233E7-B5D8-48A2-92EC-2AD46D6361C6}"/>
              </a:ext>
            </a:extLst>
          </p:cNvPr>
          <p:cNvSpPr/>
          <p:nvPr/>
        </p:nvSpPr>
        <p:spPr>
          <a:xfrm>
            <a:off x="2695575" y="2143125"/>
            <a:ext cx="161925" cy="212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F33BE3-A177-4267-A5FC-4E081056D97D}"/>
              </a:ext>
            </a:extLst>
          </p:cNvPr>
          <p:cNvSpPr/>
          <p:nvPr/>
        </p:nvSpPr>
        <p:spPr>
          <a:xfrm flipV="1">
            <a:off x="2893695" y="1495459"/>
            <a:ext cx="161925" cy="647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8B9FDE-DBAB-4CB9-8092-EFD29BD81D0A}"/>
              </a:ext>
            </a:extLst>
          </p:cNvPr>
          <p:cNvSpPr/>
          <p:nvPr/>
        </p:nvSpPr>
        <p:spPr>
          <a:xfrm>
            <a:off x="3091815" y="2143124"/>
            <a:ext cx="161925" cy="914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F50BE4-160A-427C-9364-8764F51BB013}"/>
              </a:ext>
            </a:extLst>
          </p:cNvPr>
          <p:cNvSpPr/>
          <p:nvPr/>
        </p:nvSpPr>
        <p:spPr>
          <a:xfrm>
            <a:off x="3289935" y="2143124"/>
            <a:ext cx="161925" cy="349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313472-01F3-474E-8065-0F817120E069}"/>
              </a:ext>
            </a:extLst>
          </p:cNvPr>
          <p:cNvSpPr/>
          <p:nvPr/>
        </p:nvSpPr>
        <p:spPr>
          <a:xfrm flipV="1">
            <a:off x="3488055" y="1962150"/>
            <a:ext cx="161925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7442D2-3C09-4868-B743-0BA763D61469}"/>
              </a:ext>
            </a:extLst>
          </p:cNvPr>
          <p:cNvSpPr/>
          <p:nvPr/>
        </p:nvSpPr>
        <p:spPr>
          <a:xfrm>
            <a:off x="3686175" y="2143124"/>
            <a:ext cx="161925" cy="2730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4A8C19-0919-4C74-9798-35B8F595B541}"/>
              </a:ext>
            </a:extLst>
          </p:cNvPr>
          <p:cNvSpPr/>
          <p:nvPr/>
        </p:nvSpPr>
        <p:spPr>
          <a:xfrm>
            <a:off x="3884295" y="2143126"/>
            <a:ext cx="161925" cy="349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ED6773-A837-4F1C-A575-2DC3865064D6}"/>
              </a:ext>
            </a:extLst>
          </p:cNvPr>
          <p:cNvSpPr txBox="1"/>
          <p:nvPr/>
        </p:nvSpPr>
        <p:spPr>
          <a:xfrm>
            <a:off x="1626013" y="1126019"/>
            <a:ext cx="1132279" cy="2485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 latency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E353683-DF17-47B8-9200-1C6B4E14D983}"/>
              </a:ext>
            </a:extLst>
          </p:cNvPr>
          <p:cNvSpPr/>
          <p:nvPr/>
        </p:nvSpPr>
        <p:spPr>
          <a:xfrm>
            <a:off x="2573643" y="1304904"/>
            <a:ext cx="403716" cy="355330"/>
          </a:xfrm>
          <a:prstGeom prst="arc">
            <a:avLst>
              <a:gd name="adj1" fmla="val 16121160"/>
              <a:gd name="adj2" fmla="val 21292648"/>
            </a:avLst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833761-9B43-4B26-B79D-2AA2E176FC12}"/>
              </a:ext>
            </a:extLst>
          </p:cNvPr>
          <p:cNvSpPr txBox="1"/>
          <p:nvPr/>
        </p:nvSpPr>
        <p:spPr>
          <a:xfrm>
            <a:off x="3291988" y="1304904"/>
            <a:ext cx="955564" cy="55255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PUSCH</a:t>
            </a:r>
            <a:b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228D00B3-2014-4FC2-BA10-49FBB28ACA10}"/>
              </a:ext>
            </a:extLst>
          </p:cNvPr>
          <p:cNvSpPr/>
          <p:nvPr/>
        </p:nvSpPr>
        <p:spPr>
          <a:xfrm>
            <a:off x="3161583" y="1733746"/>
            <a:ext cx="246456" cy="736404"/>
          </a:xfrm>
          <a:prstGeom prst="arc">
            <a:avLst>
              <a:gd name="adj1" fmla="val 10720009"/>
              <a:gd name="adj2" fmla="val 16215443"/>
            </a:avLst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06E9A9-D3E4-41BA-933E-2F45C572F129}"/>
              </a:ext>
            </a:extLst>
          </p:cNvPr>
          <p:cNvSpPr txBox="1"/>
          <p:nvPr/>
        </p:nvSpPr>
        <p:spPr>
          <a:xfrm>
            <a:off x="693885" y="2933265"/>
            <a:ext cx="477095" cy="24851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Aft>
                <a:spcPts val="300"/>
              </a:spcAft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[SD]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60</cp:revision>
  <dcterms:created xsi:type="dcterms:W3CDTF">2019-06-25T08:22:25Z</dcterms:created>
  <dcterms:modified xsi:type="dcterms:W3CDTF">2019-08-02T14:06:14Z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