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>
        <p:scale>
          <a:sx n="100" d="100"/>
          <a:sy n="100" d="100"/>
        </p:scale>
        <p:origin x="203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01963" y="1143000"/>
            <a:ext cx="12861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15" y="460670"/>
            <a:ext cx="18936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19" y="460670"/>
            <a:ext cx="18936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22" y="460670"/>
            <a:ext cx="18936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19" y="460670"/>
            <a:ext cx="18936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9" y="383906"/>
            <a:ext cx="8359203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20" y="1305235"/>
            <a:ext cx="8308800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0" y="15360"/>
            <a:ext cx="1599253" cy="2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9" y="383906"/>
            <a:ext cx="8359203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20" y="1305235"/>
            <a:ext cx="8308800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5" y="14527"/>
            <a:ext cx="1589957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20" y="460670"/>
            <a:ext cx="83088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7" y="1982975"/>
            <a:ext cx="1009153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20" y="460670"/>
            <a:ext cx="83088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4"/>
            <a:ext cx="8308800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20" y="460670"/>
            <a:ext cx="83088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20" y="459131"/>
            <a:ext cx="8308800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20" y="459131"/>
            <a:ext cx="8308800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15" y="460670"/>
            <a:ext cx="40104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12" y="460670"/>
            <a:ext cx="40104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12" y="460670"/>
            <a:ext cx="401040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15" y="460670"/>
            <a:ext cx="4010403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60670"/>
            <a:ext cx="25920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460670"/>
            <a:ext cx="25920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460670"/>
            <a:ext cx="25920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20" y="251832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20" y="119773"/>
            <a:ext cx="83088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0" y="460670"/>
            <a:ext cx="259200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460670"/>
            <a:ext cx="259200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80" y="460670"/>
            <a:ext cx="259200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2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7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8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9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83" y="1983622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25" y="1983685"/>
            <a:ext cx="252003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83" y="1983622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25" y="1983685"/>
            <a:ext cx="252003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0" y="866631"/>
            <a:ext cx="2565640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0" y="866631"/>
            <a:ext cx="2565640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83" y="1983622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25" y="1983685"/>
            <a:ext cx="252003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17" y="2054577"/>
            <a:ext cx="45360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7" y="1982975"/>
            <a:ext cx="1009153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6907D9-DAE7-4D57-8347-21DB8C21D77E}"/>
              </a:ext>
            </a:extLst>
          </p:cNvPr>
          <p:cNvGrpSpPr/>
          <p:nvPr/>
        </p:nvGrpSpPr>
        <p:grpSpPr>
          <a:xfrm>
            <a:off x="2545107" y="32626"/>
            <a:ext cx="6518732" cy="2161299"/>
            <a:chOff x="390350" y="4166"/>
            <a:chExt cx="8518895" cy="28244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33C2E1-5479-4928-BC42-75F7B86E76F6}"/>
                </a:ext>
              </a:extLst>
            </p:cNvPr>
            <p:cNvGrpSpPr/>
            <p:nvPr/>
          </p:nvGrpSpPr>
          <p:grpSpPr>
            <a:xfrm>
              <a:off x="4166610" y="4166"/>
              <a:ext cx="2867410" cy="2824457"/>
              <a:chOff x="3521093" y="4166"/>
              <a:chExt cx="2867410" cy="282445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58A4698-85BF-458B-87D9-D70579E105C4}"/>
                  </a:ext>
                </a:extLst>
              </p:cNvPr>
              <p:cNvGrpSpPr/>
              <p:nvPr/>
            </p:nvGrpSpPr>
            <p:grpSpPr>
              <a:xfrm>
                <a:off x="3521093" y="90939"/>
                <a:ext cx="2620400" cy="2583457"/>
                <a:chOff x="6156966" y="876748"/>
                <a:chExt cx="1425531" cy="1405434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4948C15-37D2-4E67-884C-FB6B9E500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3200" y="1885950"/>
                  <a:ext cx="1029297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7F31EA4-3E12-4E3B-9EEF-C78340E8E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1706" y="876748"/>
                  <a:ext cx="1494" cy="100920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8E19F97-7F21-4D83-9693-337E93FE7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56966" y="1885949"/>
                  <a:ext cx="396234" cy="39623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BD42FF-2B5C-4030-9A77-2FA61D04C7DE}"/>
                  </a:ext>
                </a:extLst>
              </p:cNvPr>
              <p:cNvSpPr txBox="1"/>
              <p:nvPr/>
            </p:nvSpPr>
            <p:spPr>
              <a:xfrm>
                <a:off x="6161588" y="1803968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C183A0-C273-4863-B6A9-7EE23EA7A40E}"/>
                  </a:ext>
                </a:extLst>
              </p:cNvPr>
              <p:cNvSpPr txBox="1"/>
              <p:nvPr/>
            </p:nvSpPr>
            <p:spPr>
              <a:xfrm>
                <a:off x="4345086" y="4166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C6925F-DDB3-4038-8847-1CFA561A0AF3}"/>
                  </a:ext>
                </a:extLst>
              </p:cNvPr>
              <p:cNvSpPr txBox="1"/>
              <p:nvPr/>
            </p:nvSpPr>
            <p:spPr>
              <a:xfrm>
                <a:off x="3637399" y="2547074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</a:p>
            </p:txBody>
          </p:sp>
        </p:grp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D308BAD-4B09-4F80-8463-D80CCDCC1B1C}"/>
                </a:ext>
              </a:extLst>
            </p:cNvPr>
            <p:cNvSpPr/>
            <p:nvPr/>
          </p:nvSpPr>
          <p:spPr>
            <a:xfrm rot="20758111">
              <a:off x="2555960" y="324859"/>
              <a:ext cx="2137798" cy="1902470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D9A292D-B769-46C3-8893-7F306CF9436A}"/>
                </a:ext>
              </a:extLst>
            </p:cNvPr>
            <p:cNvSpPr/>
            <p:nvPr/>
          </p:nvSpPr>
          <p:spPr>
            <a:xfrm>
              <a:off x="2736747" y="2384450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15B8E2-18E4-45C4-984C-ACC37D85F836}"/>
                </a:ext>
              </a:extLst>
            </p:cNvPr>
            <p:cNvSpPr/>
            <p:nvPr/>
          </p:nvSpPr>
          <p:spPr>
            <a:xfrm>
              <a:off x="3258127" y="285954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C008EA0-51DE-4650-841F-6D5CA6A9E4BA}"/>
                </a:ext>
              </a:extLst>
            </p:cNvPr>
            <p:cNvSpPr/>
            <p:nvPr/>
          </p:nvSpPr>
          <p:spPr>
            <a:xfrm>
              <a:off x="6369861" y="1859539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1749AD-D284-45B9-9058-204D1EC522C8}"/>
                </a:ext>
              </a:extLst>
            </p:cNvPr>
            <p:cNvSpPr/>
            <p:nvPr/>
          </p:nvSpPr>
          <p:spPr>
            <a:xfrm>
              <a:off x="4814335" y="1867509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F82CB-CF41-4E2A-8B70-D5D56A13D40B}"/>
                </a:ext>
              </a:extLst>
            </p:cNvPr>
            <p:cNvSpPr/>
            <p:nvPr/>
          </p:nvSpPr>
          <p:spPr>
            <a:xfrm>
              <a:off x="4814335" y="285954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71E538-9CB3-41EE-BD82-D3852E0B7F42}"/>
                </a:ext>
              </a:extLst>
            </p:cNvPr>
            <p:cNvSpPr/>
            <p:nvPr/>
          </p:nvSpPr>
          <p:spPr>
            <a:xfrm>
              <a:off x="4287996" y="2384450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B09844-79B1-46DA-9143-CD0088A964BB}"/>
                </a:ext>
              </a:extLst>
            </p:cNvPr>
            <p:cNvGrpSpPr/>
            <p:nvPr/>
          </p:nvGrpSpPr>
          <p:grpSpPr>
            <a:xfrm>
              <a:off x="5557465" y="2247958"/>
              <a:ext cx="3351776" cy="420298"/>
              <a:chOff x="5482651" y="2247958"/>
              <a:chExt cx="3351776" cy="42029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A63F2DB-342C-4394-A533-5D7957EA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2651" y="2458107"/>
                <a:ext cx="155618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6F8D3D1F-2788-4734-8C3D-72636345219B}"/>
                      </a:ext>
                    </a:extLst>
                  </p:cNvPr>
                  <p:cNvSpPr/>
                  <p:nvPr/>
                </p:nvSpPr>
                <p:spPr>
                  <a:xfrm>
                    <a:off x="6942381" y="2247958"/>
                    <a:ext cx="1892046" cy="42029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6F8D3D1F-2788-4734-8C3D-7263634521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2381" y="2247958"/>
                    <a:ext cx="1892046" cy="420298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CA02DF2-5626-43C9-9A35-9CAF399E6784}"/>
                    </a:ext>
                  </a:extLst>
                </p:cNvPr>
                <p:cNvSpPr/>
                <p:nvPr/>
              </p:nvSpPr>
              <p:spPr>
                <a:xfrm>
                  <a:off x="1692433" y="76993"/>
                  <a:ext cx="1530406" cy="30568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CA02DF2-5626-43C9-9A35-9CAF399E6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33" y="76993"/>
                  <a:ext cx="1530406" cy="305681"/>
                </a:xfrm>
                <a:prstGeom prst="rect">
                  <a:avLst/>
                </a:prstGeom>
                <a:blipFill>
                  <a:blip r:embed="rId3"/>
                  <a:stretch>
                    <a:fillRect l="-5729" r="-3125"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61D431-31B0-406F-8E2C-084D430213D3}"/>
                    </a:ext>
                  </a:extLst>
                </p:cNvPr>
                <p:cNvSpPr/>
                <p:nvPr/>
              </p:nvSpPr>
              <p:spPr>
                <a:xfrm>
                  <a:off x="1189071" y="2371872"/>
                  <a:ext cx="1569458" cy="306939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61D431-31B0-406F-8E2C-084D43021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071" y="2371872"/>
                  <a:ext cx="1569458" cy="306939"/>
                </a:xfrm>
                <a:prstGeom prst="rect">
                  <a:avLst/>
                </a:prstGeom>
                <a:blipFill>
                  <a:blip r:embed="rId4"/>
                  <a:stretch>
                    <a:fillRect l="-5584" r="-508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8BA865F-3425-4045-9517-372635B8F649}"/>
                    </a:ext>
                  </a:extLst>
                </p:cNvPr>
                <p:cNvSpPr/>
                <p:nvPr/>
              </p:nvSpPr>
              <p:spPr>
                <a:xfrm>
                  <a:off x="4855293" y="2050628"/>
                  <a:ext cx="1247780" cy="30568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8BA865F-3425-4045-9517-372635B8F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293" y="2050628"/>
                  <a:ext cx="1247780" cy="305681"/>
                </a:xfrm>
                <a:prstGeom prst="rect">
                  <a:avLst/>
                </a:prstGeom>
                <a:blipFill>
                  <a:blip r:embed="rId5"/>
                  <a:stretch>
                    <a:fillRect l="-7006" r="-12102"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B39EF-0028-47B6-A64E-BAD71604E710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 flipV="1">
              <a:off x="3336591" y="367645"/>
              <a:ext cx="1557140" cy="157201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3BD511A-FA71-4947-BD77-06BC38E4A58F}"/>
                </a:ext>
              </a:extLst>
            </p:cNvPr>
            <p:cNvCxnSpPr>
              <a:cxnSpLocks/>
              <a:stCxn id="85" idx="5"/>
              <a:endCxn id="85" idx="2"/>
            </p:cNvCxnSpPr>
            <p:nvPr/>
          </p:nvCxnSpPr>
          <p:spPr>
            <a:xfrm flipH="1">
              <a:off x="2818486" y="1153717"/>
              <a:ext cx="1296059" cy="1304391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0A41B-BC34-4B83-B7EE-13BE6C41753E}"/>
                    </a:ext>
                  </a:extLst>
                </p:cNvPr>
                <p:cNvSpPr txBox="1"/>
                <p:nvPr/>
              </p:nvSpPr>
              <p:spPr>
                <a:xfrm>
                  <a:off x="2750629" y="706626"/>
                  <a:ext cx="896092" cy="25628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0A41B-BC34-4B83-B7EE-13BE6C417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629" y="706626"/>
                  <a:ext cx="896092" cy="256289"/>
                </a:xfrm>
                <a:prstGeom prst="rect">
                  <a:avLst/>
                </a:prstGeom>
                <a:blipFill>
                  <a:blip r:embed="rId6"/>
                  <a:stretch>
                    <a:fillRect l="-1786" t="-12500" r="-4464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23A1D5-D3EB-445A-9540-891ECEC730EB}"/>
                    </a:ext>
                  </a:extLst>
                </p:cNvPr>
                <p:cNvSpPr txBox="1"/>
                <p:nvPr/>
              </p:nvSpPr>
              <p:spPr>
                <a:xfrm>
                  <a:off x="1936894" y="1673768"/>
                  <a:ext cx="1311901" cy="3082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23A1D5-D3EB-445A-9540-891ECEC73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894" y="1673768"/>
                  <a:ext cx="1311901" cy="308291"/>
                </a:xfrm>
                <a:prstGeom prst="rect">
                  <a:avLst/>
                </a:prstGeom>
                <a:blipFill>
                  <a:blip r:embed="rId7"/>
                  <a:stretch>
                    <a:fillRect t="-3333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0A15F5B-79FA-4BC4-B674-5525E3954EE9}"/>
                    </a:ext>
                  </a:extLst>
                </p:cNvPr>
                <p:cNvSpPr/>
                <p:nvPr/>
              </p:nvSpPr>
              <p:spPr>
                <a:xfrm>
                  <a:off x="390350" y="741620"/>
                  <a:ext cx="2120724" cy="786575"/>
                </a:xfrm>
                <a:prstGeom prst="roundRect">
                  <a:avLst>
                    <a:gd name="adj" fmla="val 8503"/>
                  </a:avLst>
                </a:prstGeom>
                <a:ln w="12700"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0A15F5B-79FA-4BC4-B674-5525E3954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50" y="741620"/>
                  <a:ext cx="2120724" cy="786575"/>
                </a:xfrm>
                <a:prstGeom prst="roundRect">
                  <a:avLst>
                    <a:gd name="adj" fmla="val 8503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796DB-F3F7-434C-9435-3BBFECB485F1}"/>
                    </a:ext>
                  </a:extLst>
                </p:cNvPr>
                <p:cNvSpPr/>
                <p:nvPr/>
              </p:nvSpPr>
              <p:spPr>
                <a:xfrm>
                  <a:off x="4545453" y="1286997"/>
                  <a:ext cx="255494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796DB-F3F7-434C-9435-3BBFECB48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453" y="1286997"/>
                  <a:ext cx="255494" cy="281549"/>
                </a:xfrm>
                <a:prstGeom prst="rect">
                  <a:avLst/>
                </a:prstGeom>
                <a:blipFill>
                  <a:blip r:embed="rId9"/>
                  <a:stretch>
                    <a:fillRect l="-15625" r="-125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3256F2-A40A-406D-863D-85A7E1508150}"/>
                    </a:ext>
                  </a:extLst>
                </p:cNvPr>
                <p:cNvSpPr/>
                <p:nvPr/>
              </p:nvSpPr>
              <p:spPr>
                <a:xfrm>
                  <a:off x="4345818" y="1903214"/>
                  <a:ext cx="255494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3256F2-A40A-406D-863D-85A7E150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818" y="1903214"/>
                  <a:ext cx="255494" cy="281549"/>
                </a:xfrm>
                <a:prstGeom prst="rect">
                  <a:avLst/>
                </a:prstGeom>
                <a:blipFill>
                  <a:blip r:embed="rId10"/>
                  <a:stretch>
                    <a:fillRect l="-18750" r="-125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90B1F0-A0FE-4F8F-9997-46F935516763}"/>
                    </a:ext>
                  </a:extLst>
                </p:cNvPr>
                <p:cNvSpPr/>
                <p:nvPr/>
              </p:nvSpPr>
              <p:spPr>
                <a:xfrm>
                  <a:off x="5087327" y="1369326"/>
                  <a:ext cx="255494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90B1F0-A0FE-4F8F-9997-46F93551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327" y="1369326"/>
                  <a:ext cx="255494" cy="281549"/>
                </a:xfrm>
                <a:prstGeom prst="rect">
                  <a:avLst/>
                </a:prstGeom>
                <a:blipFill>
                  <a:blip r:embed="rId11"/>
                  <a:stretch>
                    <a:fillRect l="-18750" r="-125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CF69B903-11DB-4969-B46F-3C61AD40690A}"/>
                    </a:ext>
                  </a:extLst>
                </p:cNvPr>
                <p:cNvSpPr/>
                <p:nvPr/>
              </p:nvSpPr>
              <p:spPr>
                <a:xfrm>
                  <a:off x="5409870" y="304800"/>
                  <a:ext cx="3499375" cy="991680"/>
                </a:xfrm>
                <a:prstGeom prst="roundRect">
                  <a:avLst>
                    <a:gd name="adj" fmla="val 5265"/>
                  </a:avLst>
                </a:prstGeom>
                <a:ln w="25400">
                  <a:solidFill>
                    <a:schemeClr val="accent3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−0.408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0.577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−0.408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0.577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0.816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0.577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CF69B903-11DB-4969-B46F-3C61AD406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870" y="304800"/>
                  <a:ext cx="3499375" cy="991680"/>
                </a:xfrm>
                <a:prstGeom prst="roundRect">
                  <a:avLst>
                    <a:gd name="adj" fmla="val 5265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7D795B3-9466-4656-9507-4F18CE1E8FD3}"/>
                </a:ext>
              </a:extLst>
            </p:cNvPr>
            <p:cNvCxnSpPr>
              <a:cxnSpLocks/>
              <a:stCxn id="53" idx="1"/>
              <a:endCxn id="56" idx="0"/>
            </p:cNvCxnSpPr>
            <p:nvPr/>
          </p:nvCxnSpPr>
          <p:spPr>
            <a:xfrm rot="10800000">
              <a:off x="1419799" y="773421"/>
              <a:ext cx="1330830" cy="61351"/>
            </a:xfrm>
            <a:prstGeom prst="bentConnector4">
              <a:avLst>
                <a:gd name="adj1" fmla="val 13617"/>
                <a:gd name="adj2" fmla="val 472610"/>
              </a:avLst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EF9F347-6DCB-47EC-A1F0-C45E50490453}"/>
                </a:ext>
              </a:extLst>
            </p:cNvPr>
            <p:cNvCxnSpPr>
              <a:cxnSpLocks/>
              <a:stCxn id="55" idx="1"/>
              <a:endCxn id="20" idx="2"/>
            </p:cNvCxnSpPr>
            <p:nvPr/>
          </p:nvCxnSpPr>
          <p:spPr>
            <a:xfrm rot="10800000" flipH="1">
              <a:off x="1936893" y="1528293"/>
              <a:ext cx="175483" cy="299620"/>
            </a:xfrm>
            <a:prstGeom prst="bentConnector4">
              <a:avLst>
                <a:gd name="adj1" fmla="val -130269"/>
                <a:gd name="adj2" fmla="val 75724"/>
              </a:avLst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5B3B18-6290-41ED-8DD7-BAD511F24B97}"/>
                </a:ext>
              </a:extLst>
            </p:cNvPr>
            <p:cNvSpPr/>
            <p:nvPr/>
          </p:nvSpPr>
          <p:spPr>
            <a:xfrm>
              <a:off x="1936476" y="1319765"/>
              <a:ext cx="351801" cy="208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542F53-5515-40F5-BE76-19AE99CCDD30}"/>
                </a:ext>
              </a:extLst>
            </p:cNvPr>
            <p:cNvSpPr/>
            <p:nvPr/>
          </p:nvSpPr>
          <p:spPr>
            <a:xfrm>
              <a:off x="1243899" y="773420"/>
              <a:ext cx="351801" cy="208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C699349-FC40-4C69-98C7-FB7C4DD32614}"/>
                    </a:ext>
                  </a:extLst>
                </p:cNvPr>
                <p:cNvSpPr/>
                <p:nvPr/>
              </p:nvSpPr>
              <p:spPr>
                <a:xfrm>
                  <a:off x="6413584" y="93484"/>
                  <a:ext cx="39352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C699349-FC40-4C69-98C7-FB7C4DD32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84" y="93484"/>
                  <a:ext cx="393520" cy="281549"/>
                </a:xfrm>
                <a:prstGeom prst="rect">
                  <a:avLst/>
                </a:prstGeom>
                <a:blipFill>
                  <a:blip r:embed="rId1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4ACFCB9-0087-4971-BF86-8F9B3559FCBB}"/>
                    </a:ext>
                  </a:extLst>
                </p:cNvPr>
                <p:cNvSpPr/>
                <p:nvPr/>
              </p:nvSpPr>
              <p:spPr>
                <a:xfrm>
                  <a:off x="7416847" y="93484"/>
                  <a:ext cx="39352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4ACFCB9-0087-4971-BF86-8F9B3559F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7" y="93484"/>
                  <a:ext cx="393520" cy="281549"/>
                </a:xfrm>
                <a:prstGeom prst="rect">
                  <a:avLst/>
                </a:prstGeom>
                <a:blipFill>
                  <a:blip r:embed="rId1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02D7747-FBBA-454F-9D8D-355DB47253A9}"/>
                    </a:ext>
                  </a:extLst>
                </p:cNvPr>
                <p:cNvSpPr/>
                <p:nvPr/>
              </p:nvSpPr>
              <p:spPr>
                <a:xfrm>
                  <a:off x="8292902" y="93484"/>
                  <a:ext cx="39352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02D7747-FBBA-454F-9D8D-355DB4725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902" y="93484"/>
                  <a:ext cx="393520" cy="281549"/>
                </a:xfrm>
                <a:prstGeom prst="rect">
                  <a:avLst/>
                </a:prstGeom>
                <a:blipFill>
                  <a:blip r:embed="rId1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578D099-9A40-4860-A74B-54CB0FA4A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3114" y="1543245"/>
              <a:ext cx="393520" cy="396930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564DAC-6D4E-4B87-8D2B-521030471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394" y="1931198"/>
              <a:ext cx="318357" cy="321116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7318454-6149-42FD-ACFE-6E706F004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22" y="1542200"/>
              <a:ext cx="153489" cy="398420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DACCF3-58D9-40B8-B33B-A72C84F120E4}"/>
              </a:ext>
            </a:extLst>
          </p:cNvPr>
          <p:cNvGrpSpPr/>
          <p:nvPr/>
        </p:nvGrpSpPr>
        <p:grpSpPr>
          <a:xfrm>
            <a:off x="9367487" y="212143"/>
            <a:ext cx="3622976" cy="1810347"/>
            <a:chOff x="4338541" y="3716708"/>
            <a:chExt cx="4734626" cy="236582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ACDE64-833F-4D65-98E2-5F8C667BBE0A}"/>
                </a:ext>
              </a:extLst>
            </p:cNvPr>
            <p:cNvGrpSpPr/>
            <p:nvPr/>
          </p:nvGrpSpPr>
          <p:grpSpPr>
            <a:xfrm>
              <a:off x="6256108" y="4131102"/>
              <a:ext cx="2021620" cy="1951427"/>
              <a:chOff x="3466765" y="682156"/>
              <a:chExt cx="2021620" cy="195142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8E12BB-B957-4824-8E2D-F0BF5DE1B1CC}"/>
                  </a:ext>
                </a:extLst>
              </p:cNvPr>
              <p:cNvGrpSpPr/>
              <p:nvPr/>
            </p:nvGrpSpPr>
            <p:grpSpPr>
              <a:xfrm>
                <a:off x="3699470" y="914399"/>
                <a:ext cx="1519234" cy="1581612"/>
                <a:chOff x="6254008" y="1324722"/>
                <a:chExt cx="826483" cy="860418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1343DF4-4579-4812-B400-F10D6AB24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3200" y="1885950"/>
                  <a:ext cx="52729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5A975D7-9EAA-4309-9CD4-5CFCA5E9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53200" y="1324722"/>
                  <a:ext cx="0" cy="56122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35C75F4-18FE-4816-BAED-D2CDFA688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4008" y="1885949"/>
                  <a:ext cx="299192" cy="29919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7E590D-3685-44F5-9DB8-098C2D5610EC}"/>
                  </a:ext>
                </a:extLst>
              </p:cNvPr>
              <p:cNvSpPr txBox="1"/>
              <p:nvPr/>
            </p:nvSpPr>
            <p:spPr>
              <a:xfrm>
                <a:off x="5261470" y="1803968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091389-DFE6-468C-9835-B91D01DEE97B}"/>
                  </a:ext>
                </a:extLst>
              </p:cNvPr>
              <p:cNvSpPr txBox="1"/>
              <p:nvPr/>
            </p:nvSpPr>
            <p:spPr>
              <a:xfrm>
                <a:off x="4312961" y="682156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F374FA-96ED-4B99-A319-445B094723D0}"/>
                  </a:ext>
                </a:extLst>
              </p:cNvPr>
              <p:cNvSpPr txBox="1"/>
              <p:nvPr/>
            </p:nvSpPr>
            <p:spPr>
              <a:xfrm>
                <a:off x="3466765" y="2352034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</a:p>
            </p:txBody>
          </p:sp>
        </p:grp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7CDC847-A770-438D-978E-3207587732FD}"/>
                </a:ext>
              </a:extLst>
            </p:cNvPr>
            <p:cNvSpPr/>
            <p:nvPr/>
          </p:nvSpPr>
          <p:spPr>
            <a:xfrm rot="20758111">
              <a:off x="4699783" y="3773805"/>
              <a:ext cx="2137798" cy="1902470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6317E7-1988-493B-8298-F0DA3969C387}"/>
                </a:ext>
              </a:extLst>
            </p:cNvPr>
            <p:cNvSpPr/>
            <p:nvPr/>
          </p:nvSpPr>
          <p:spPr>
            <a:xfrm>
              <a:off x="6958161" y="5316458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B9E3BC4-2D50-4571-9180-1E1B617DC499}"/>
                </a:ext>
              </a:extLst>
            </p:cNvPr>
            <p:cNvCxnSpPr>
              <a:cxnSpLocks/>
              <a:stCxn id="68" idx="5"/>
            </p:cNvCxnSpPr>
            <p:nvPr/>
          </p:nvCxnSpPr>
          <p:spPr>
            <a:xfrm flipH="1">
              <a:off x="5907789" y="4602666"/>
              <a:ext cx="350581" cy="353403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F9332E-2322-4358-8AA6-28EB80608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0641" y="5167396"/>
              <a:ext cx="219819" cy="221724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0B764DA-C021-4ABE-92C6-2BD0909A0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1543" y="5380148"/>
              <a:ext cx="193035" cy="194707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7F831E-CF66-4774-9E38-14D810F08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4948" y="5131337"/>
              <a:ext cx="99481" cy="258228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DC04C26-FDA1-483A-854D-3E6472903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6669" y="4145101"/>
              <a:ext cx="297744" cy="772869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B1F41B-F637-46CE-B280-012E313E8EC3}"/>
                </a:ext>
              </a:extLst>
            </p:cNvPr>
            <p:cNvSpPr/>
            <p:nvPr/>
          </p:nvSpPr>
          <p:spPr>
            <a:xfrm>
              <a:off x="6204004" y="4539647"/>
              <a:ext cx="118999" cy="1189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FB6D34A-CB6A-44CB-81A0-83652C3C312C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6258367" y="4602662"/>
              <a:ext cx="779186" cy="785938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A0E4A84-4F38-42CB-9E96-690F1DDD54A5}"/>
                    </a:ext>
                  </a:extLst>
                </p:cNvPr>
                <p:cNvSpPr/>
                <p:nvPr/>
              </p:nvSpPr>
              <p:spPr>
                <a:xfrm>
                  <a:off x="6066419" y="3716708"/>
                  <a:ext cx="3006748" cy="30693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𝑠𝑡𝑏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A0E4A84-4F38-42CB-9E96-690F1DDD5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419" y="3716708"/>
                  <a:ext cx="3006748" cy="306938"/>
                </a:xfrm>
                <a:prstGeom prst="rect">
                  <a:avLst/>
                </a:prstGeom>
                <a:blipFill>
                  <a:blip r:embed="rId16"/>
                  <a:stretch>
                    <a:fillRect l="-3448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FC82CFE-5EC2-474E-A1D1-7930CD5483E1}"/>
                    </a:ext>
                  </a:extLst>
                </p:cNvPr>
                <p:cNvSpPr/>
                <p:nvPr/>
              </p:nvSpPr>
              <p:spPr>
                <a:xfrm>
                  <a:off x="6274515" y="4791423"/>
                  <a:ext cx="2798652" cy="3190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𝑠𝑡𝑏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𝑠𝑡𝑏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 </m:t>
                        </m:r>
                        <m: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FC82CFE-5EC2-474E-A1D1-7930CD548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15" y="4791423"/>
                  <a:ext cx="2798652" cy="319088"/>
                </a:xfrm>
                <a:prstGeom prst="rect">
                  <a:avLst/>
                </a:prstGeom>
                <a:blipFill>
                  <a:blip r:embed="rId17"/>
                  <a:stretch>
                    <a:fillRect l="-3704" t="-25000" r="-85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794C37-2219-45F1-AE96-2E3C3F439F18}"/>
                </a:ext>
              </a:extLst>
            </p:cNvPr>
            <p:cNvSpPr/>
            <p:nvPr/>
          </p:nvSpPr>
          <p:spPr>
            <a:xfrm>
              <a:off x="6191895" y="4057379"/>
              <a:ext cx="118999" cy="1189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17E631D-82AB-4D49-9B32-37EB5EBCCD34}"/>
                    </a:ext>
                  </a:extLst>
                </p:cNvPr>
                <p:cNvSpPr/>
                <p:nvPr/>
              </p:nvSpPr>
              <p:spPr>
                <a:xfrm>
                  <a:off x="4338541" y="5200788"/>
                  <a:ext cx="180625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17E631D-82AB-4D49-9B32-37EB5EBCCD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541" y="5200788"/>
                  <a:ext cx="1806250" cy="281549"/>
                </a:xfrm>
                <a:prstGeom prst="rect">
                  <a:avLst/>
                </a:prstGeom>
                <a:blipFill>
                  <a:blip r:embed="rId18"/>
                  <a:stretch>
                    <a:fillRect l="-3097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E4246E8-E12D-4063-8507-7928D1A2B839}"/>
                </a:ext>
              </a:extLst>
            </p:cNvPr>
            <p:cNvSpPr/>
            <p:nvPr/>
          </p:nvSpPr>
          <p:spPr>
            <a:xfrm>
              <a:off x="5558535" y="5236013"/>
              <a:ext cx="176212" cy="237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0CA830-CBDB-4023-879A-17D0A0C7E2A3}"/>
                </a:ext>
              </a:extLst>
            </p:cNvPr>
            <p:cNvSpPr/>
            <p:nvPr/>
          </p:nvSpPr>
          <p:spPr>
            <a:xfrm>
              <a:off x="5910145" y="5234193"/>
              <a:ext cx="176212" cy="237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385D28E-2516-48E8-B48E-1C73F65CB74D}"/>
                </a:ext>
              </a:extLst>
            </p:cNvPr>
            <p:cNvCxnSpPr>
              <a:cxnSpLocks/>
              <a:stCxn id="93" idx="1"/>
              <a:endCxn id="89" idx="0"/>
            </p:cNvCxnSpPr>
            <p:nvPr/>
          </p:nvCxnSpPr>
          <p:spPr>
            <a:xfrm rot="10800000" flipV="1">
              <a:off x="5646646" y="4596517"/>
              <a:ext cx="325477" cy="639494"/>
            </a:xfrm>
            <a:prstGeom prst="bentConnector2">
              <a:avLst/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9E6C4-E39F-4837-A537-D78DAED7B6D4}"/>
                </a:ext>
              </a:extLst>
            </p:cNvPr>
            <p:cNvGrpSpPr/>
            <p:nvPr/>
          </p:nvGrpSpPr>
          <p:grpSpPr>
            <a:xfrm>
              <a:off x="5930348" y="4467993"/>
              <a:ext cx="257046" cy="257046"/>
              <a:chOff x="1723152" y="2348594"/>
              <a:chExt cx="257046" cy="25704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01403F4-95B4-4617-949E-66F464D2C2E2}"/>
                  </a:ext>
                </a:extLst>
              </p:cNvPr>
              <p:cNvSpPr/>
              <p:nvPr/>
            </p:nvSpPr>
            <p:spPr>
              <a:xfrm>
                <a:off x="1764922" y="2393156"/>
                <a:ext cx="173506" cy="1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94" name="Multiplication Sign 93">
                <a:extLst>
                  <a:ext uri="{FF2B5EF4-FFF2-40B4-BE49-F238E27FC236}">
                    <a16:creationId xmlns:a16="http://schemas.microsoft.com/office/drawing/2014/main" id="{0B247015-9C21-4188-8A7E-1E1C468CC600}"/>
                  </a:ext>
                </a:extLst>
              </p:cNvPr>
              <p:cNvSpPr/>
              <p:nvPr/>
            </p:nvSpPr>
            <p:spPr>
              <a:xfrm>
                <a:off x="1723152" y="2348594"/>
                <a:ext cx="257046" cy="257046"/>
              </a:xfrm>
              <a:prstGeom prst="mathMultiply">
                <a:avLst>
                  <a:gd name="adj1" fmla="val 112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AFD50A7-5565-4DFA-BB43-C6A6F2ACFDD9}"/>
                </a:ext>
              </a:extLst>
            </p:cNvPr>
            <p:cNvGrpSpPr/>
            <p:nvPr/>
          </p:nvGrpSpPr>
          <p:grpSpPr>
            <a:xfrm>
              <a:off x="5987367" y="4642705"/>
              <a:ext cx="257046" cy="257046"/>
              <a:chOff x="1723152" y="2348594"/>
              <a:chExt cx="257046" cy="25704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7411122-F364-4807-B00D-AEF699067CE4}"/>
                  </a:ext>
                </a:extLst>
              </p:cNvPr>
              <p:cNvSpPr/>
              <p:nvPr/>
            </p:nvSpPr>
            <p:spPr>
              <a:xfrm>
                <a:off x="1764922" y="2393156"/>
                <a:ext cx="173506" cy="1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97" name="Multiplication Sign 96">
                <a:extLst>
                  <a:ext uri="{FF2B5EF4-FFF2-40B4-BE49-F238E27FC236}">
                    <a16:creationId xmlns:a16="http://schemas.microsoft.com/office/drawing/2014/main" id="{199D7590-70DE-4A0B-97FC-01D760D6EACD}"/>
                  </a:ext>
                </a:extLst>
              </p:cNvPr>
              <p:cNvSpPr/>
              <p:nvPr/>
            </p:nvSpPr>
            <p:spPr>
              <a:xfrm>
                <a:off x="1723152" y="2348594"/>
                <a:ext cx="257046" cy="257046"/>
              </a:xfrm>
              <a:prstGeom prst="mathMultiply">
                <a:avLst>
                  <a:gd name="adj1" fmla="val 112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</p:grp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D810B5D8-7515-4737-81C0-5219F106DFD4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 rot="5400000">
              <a:off x="5867575" y="4985873"/>
              <a:ext cx="379001" cy="11763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93ABA1F-1544-42FF-B17B-05A15C92F269}"/>
              </a:ext>
            </a:extLst>
          </p:cNvPr>
          <p:cNvGrpSpPr/>
          <p:nvPr/>
        </p:nvGrpSpPr>
        <p:grpSpPr>
          <a:xfrm>
            <a:off x="89540" y="27658"/>
            <a:ext cx="2044653" cy="2161481"/>
            <a:chOff x="-3782788" y="2675166"/>
            <a:chExt cx="2672020" cy="282469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ECAECA-CD38-4F11-A953-F3031DD5A63E}"/>
                </a:ext>
              </a:extLst>
            </p:cNvPr>
            <p:cNvGrpSpPr/>
            <p:nvPr/>
          </p:nvGrpSpPr>
          <p:grpSpPr>
            <a:xfrm>
              <a:off x="-3734814" y="2768767"/>
              <a:ext cx="2620400" cy="2583457"/>
              <a:chOff x="6156966" y="876748"/>
              <a:chExt cx="1425531" cy="1405434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3188E5-08EC-4D3D-B8A5-F14FDF259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200" y="1885949"/>
                <a:ext cx="102929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B767037-E7B5-4481-8BDF-1E40B66B98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51706" y="876748"/>
                <a:ext cx="1494" cy="100920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5268FBC-991A-461B-AAC2-2FE579405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6966" y="1885949"/>
                <a:ext cx="396234" cy="39623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81AAB7-DA58-4BBD-8F80-3173EA377557}"/>
                </a:ext>
              </a:extLst>
            </p:cNvPr>
            <p:cNvSpPr txBox="1"/>
            <p:nvPr/>
          </p:nvSpPr>
          <p:spPr>
            <a:xfrm>
              <a:off x="-1337683" y="4621020"/>
              <a:ext cx="226915" cy="28154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B4B050-924D-4708-BEA8-4BF0A1907C08}"/>
                </a:ext>
              </a:extLst>
            </p:cNvPr>
            <p:cNvSpPr txBox="1"/>
            <p:nvPr/>
          </p:nvSpPr>
          <p:spPr>
            <a:xfrm>
              <a:off x="-2910821" y="2675166"/>
              <a:ext cx="226915" cy="28154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2962593-C1CD-4C09-AD9B-B58A8D0DF5E3}"/>
                </a:ext>
              </a:extLst>
            </p:cNvPr>
            <p:cNvSpPr txBox="1"/>
            <p:nvPr/>
          </p:nvSpPr>
          <p:spPr>
            <a:xfrm>
              <a:off x="-3623752" y="5218312"/>
              <a:ext cx="226915" cy="28154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9FB20FF7-86D8-48F9-AFDB-5681888D72CF}"/>
                </a:ext>
              </a:extLst>
            </p:cNvPr>
            <p:cNvSpPr/>
            <p:nvPr/>
          </p:nvSpPr>
          <p:spPr>
            <a:xfrm rot="20758111">
              <a:off x="-3782788" y="3002683"/>
              <a:ext cx="2137798" cy="1902470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3B9DFA6-9939-43D8-9F70-DD3AE6440DC4}"/>
                </a:ext>
              </a:extLst>
            </p:cNvPr>
            <p:cNvSpPr/>
            <p:nvPr/>
          </p:nvSpPr>
          <p:spPr>
            <a:xfrm rot="944669">
              <a:off x="-2601744" y="3913691"/>
              <a:ext cx="1254459" cy="543319"/>
            </a:xfrm>
            <a:prstGeom prst="triangle">
              <a:avLst>
                <a:gd name="adj" fmla="val 23929"/>
              </a:avLst>
            </a:prstGeom>
            <a:solidFill>
              <a:schemeClr val="tx2">
                <a:lumMod val="25000"/>
                <a:lumOff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B7B733-D700-46BF-B3F7-E08C9D45CC7D}"/>
                </a:ext>
              </a:extLst>
            </p:cNvPr>
            <p:cNvCxnSpPr>
              <a:stCxn id="107" idx="4"/>
              <a:endCxn id="107" idx="5"/>
            </p:cNvCxnSpPr>
            <p:nvPr/>
          </p:nvCxnSpPr>
          <p:spPr>
            <a:xfrm flipH="1" flipV="1">
              <a:off x="-2224200" y="3831545"/>
              <a:ext cx="777953" cy="786069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77A04DB-8CE0-45EE-91E5-DEB07E90850F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-3002150" y="3045469"/>
              <a:ext cx="595545" cy="2142113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DEB52E-8F02-4E0B-A96F-FF25C5015666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 flipV="1">
              <a:off x="-3520259" y="3559269"/>
              <a:ext cx="1566595" cy="157666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39BB4A-27EC-4A4C-A7C8-AD0D5EF3DD45}"/>
                </a:ext>
              </a:extLst>
            </p:cNvPr>
            <p:cNvCxnSpPr>
              <a:cxnSpLocks/>
              <a:endCxn id="108" idx="4"/>
            </p:cNvCxnSpPr>
            <p:nvPr/>
          </p:nvCxnSpPr>
          <p:spPr>
            <a:xfrm>
              <a:off x="-3623752" y="3995528"/>
              <a:ext cx="2179219" cy="621484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row: Curved Left 112">
              <a:extLst>
                <a:ext uri="{FF2B5EF4-FFF2-40B4-BE49-F238E27FC236}">
                  <a16:creationId xmlns:a16="http://schemas.microsoft.com/office/drawing/2014/main" id="{A0ADD2E1-5D5E-4424-89AF-9ECB5CD7F3EC}"/>
                </a:ext>
              </a:extLst>
            </p:cNvPr>
            <p:cNvSpPr/>
            <p:nvPr/>
          </p:nvSpPr>
          <p:spPr>
            <a:xfrm rot="18925578">
              <a:off x="-2375614" y="3607392"/>
              <a:ext cx="267759" cy="487259"/>
            </a:xfrm>
            <a:prstGeom prst="curvedLeftArrow">
              <a:avLst>
                <a:gd name="adj1" fmla="val 10092"/>
                <a:gd name="adj2" fmla="val 35677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1E83517-17F9-4F07-837D-26CF8CAA322B}"/>
                </a:ext>
              </a:extLst>
            </p:cNvPr>
            <p:cNvSpPr/>
            <p:nvPr/>
          </p:nvSpPr>
          <p:spPr>
            <a:xfrm>
              <a:off x="-3602001" y="5062274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B94C85F-5385-432D-B56A-CAE00D07A438}"/>
                </a:ext>
              </a:extLst>
            </p:cNvPr>
            <p:cNvSpPr/>
            <p:nvPr/>
          </p:nvSpPr>
          <p:spPr>
            <a:xfrm>
              <a:off x="-3080621" y="2963778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3A31E4C-1F08-495D-BCE2-BA0111373CB1}"/>
                </a:ext>
              </a:extLst>
            </p:cNvPr>
            <p:cNvSpPr/>
            <p:nvPr/>
          </p:nvSpPr>
          <p:spPr>
            <a:xfrm>
              <a:off x="-1531559" y="4537363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Arrow: Curved Left 116">
              <a:extLst>
                <a:ext uri="{FF2B5EF4-FFF2-40B4-BE49-F238E27FC236}">
                  <a16:creationId xmlns:a16="http://schemas.microsoft.com/office/drawing/2014/main" id="{4E8032C6-2A62-4F04-A871-D55822EA4F6B}"/>
                </a:ext>
              </a:extLst>
            </p:cNvPr>
            <p:cNvSpPr/>
            <p:nvPr/>
          </p:nvSpPr>
          <p:spPr>
            <a:xfrm rot="4544141" flipV="1">
              <a:off x="-2597510" y="4652590"/>
              <a:ext cx="267759" cy="487259"/>
            </a:xfrm>
            <a:prstGeom prst="curvedLeftArrow">
              <a:avLst>
                <a:gd name="adj1" fmla="val 10092"/>
                <a:gd name="adj2" fmla="val 35677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Arrow: Curved Left 117">
              <a:extLst>
                <a:ext uri="{FF2B5EF4-FFF2-40B4-BE49-F238E27FC236}">
                  <a16:creationId xmlns:a16="http://schemas.microsoft.com/office/drawing/2014/main" id="{B9DC25BF-2383-4844-8C1B-613432383BA6}"/>
                </a:ext>
              </a:extLst>
            </p:cNvPr>
            <p:cNvSpPr/>
            <p:nvPr/>
          </p:nvSpPr>
          <p:spPr>
            <a:xfrm rot="887733" flipV="1">
              <a:off x="-2229016" y="4193806"/>
              <a:ext cx="267759" cy="487259"/>
            </a:xfrm>
            <a:prstGeom prst="curvedLeftArrow">
              <a:avLst>
                <a:gd name="adj1" fmla="val 10092"/>
                <a:gd name="adj2" fmla="val 35677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361B5E45-C5AE-49C0-B73B-90554D3FC401}"/>
                    </a:ext>
                  </a:extLst>
                </p:cNvPr>
                <p:cNvSpPr/>
                <p:nvPr/>
              </p:nvSpPr>
              <p:spPr>
                <a:xfrm>
                  <a:off x="-2737144" y="3130514"/>
                  <a:ext cx="1472686" cy="382786"/>
                </a:xfrm>
                <a:prstGeom prst="roundRect">
                  <a:avLst/>
                </a:prstGeom>
                <a:solidFill>
                  <a:srgbClr val="BDD2FF"/>
                </a:solidFill>
                <a:ln w="1587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361B5E45-C5AE-49C0-B73B-90554D3FC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37144" y="3130514"/>
                  <a:ext cx="1472686" cy="382786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587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c5aaf6-e6ce-465b-b873-5148d2a4c105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69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75</cp:revision>
  <dcterms:created xsi:type="dcterms:W3CDTF">2019-06-25T08:22:25Z</dcterms:created>
  <dcterms:modified xsi:type="dcterms:W3CDTF">2021-06-24T14:44:35Z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