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3840163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>
        <p:scale>
          <a:sx n="100" d="100"/>
          <a:sy n="100" d="100"/>
        </p:scale>
        <p:origin x="398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392" y="251832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119773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392" y="460670"/>
            <a:ext cx="795248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3447" y="460670"/>
            <a:ext cx="795248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1503" y="460670"/>
            <a:ext cx="795248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9552" y="460670"/>
            <a:ext cx="795248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2" y="383918"/>
            <a:ext cx="3510576" cy="844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392" y="1305250"/>
            <a:ext cx="3489408" cy="672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5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" y="15360"/>
            <a:ext cx="671631" cy="2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2" y="383918"/>
            <a:ext cx="3510576" cy="844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392" y="1305250"/>
            <a:ext cx="3489408" cy="672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5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" y="14527"/>
            <a:ext cx="667727" cy="2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392" y="251832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119773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392" y="460670"/>
            <a:ext cx="3489408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82" y="1982975"/>
            <a:ext cx="423810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392" y="251832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119773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392" y="460670"/>
            <a:ext cx="3489408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119774"/>
            <a:ext cx="3489408" cy="7509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251832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392" y="119773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251832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392" y="119773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392" y="460670"/>
            <a:ext cx="3489408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392" y="251832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119773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75392" y="459131"/>
            <a:ext cx="3489408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392" y="251832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119773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75392" y="459131"/>
            <a:ext cx="3489408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392" y="251832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119773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389" y="460670"/>
            <a:ext cx="168423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0569" y="460670"/>
            <a:ext cx="168423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392" y="251832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119773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0569" y="460670"/>
            <a:ext cx="168423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75389" y="460670"/>
            <a:ext cx="168423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392" y="251832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119773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378" y="460670"/>
            <a:ext cx="10885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5747" y="460670"/>
            <a:ext cx="10885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76235" y="460670"/>
            <a:ext cx="10885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392" y="251832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392" y="119773"/>
            <a:ext cx="3489408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75256" y="460670"/>
            <a:ext cx="10885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575406" y="460670"/>
            <a:ext cx="10885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374916" y="460670"/>
            <a:ext cx="10885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2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2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70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81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95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06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20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31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45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56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3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5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7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0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63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5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8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9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17410" y="1983637"/>
            <a:ext cx="755938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76023" y="1860581"/>
            <a:ext cx="105833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17410" y="1983637"/>
            <a:ext cx="755938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76023" y="1860581"/>
            <a:ext cx="105833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56" y="866631"/>
            <a:ext cx="1077480" cy="4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56" y="866631"/>
            <a:ext cx="1077480" cy="4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17410" y="1983637"/>
            <a:ext cx="755938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76023" y="1860581"/>
            <a:ext cx="105833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7614" y="2054577"/>
            <a:ext cx="1904963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82" y="1982975"/>
            <a:ext cx="423810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DACCF3-58D9-40B8-B33B-A72C84F120E4}"/>
              </a:ext>
            </a:extLst>
          </p:cNvPr>
          <p:cNvGrpSpPr/>
          <p:nvPr/>
        </p:nvGrpSpPr>
        <p:grpSpPr>
          <a:xfrm>
            <a:off x="108593" y="212143"/>
            <a:ext cx="3622976" cy="1906826"/>
            <a:chOff x="4338541" y="3716708"/>
            <a:chExt cx="4734626" cy="24919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ACDE64-833F-4D65-98E2-5F8C667BBE0A}"/>
                </a:ext>
              </a:extLst>
            </p:cNvPr>
            <p:cNvGrpSpPr/>
            <p:nvPr/>
          </p:nvGrpSpPr>
          <p:grpSpPr>
            <a:xfrm>
              <a:off x="6488813" y="4131102"/>
              <a:ext cx="1788915" cy="2077509"/>
              <a:chOff x="3699470" y="682156"/>
              <a:chExt cx="1788915" cy="2077509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8E12BB-B957-4824-8E2D-F0BF5DE1B1CC}"/>
                  </a:ext>
                </a:extLst>
              </p:cNvPr>
              <p:cNvGrpSpPr/>
              <p:nvPr/>
            </p:nvGrpSpPr>
            <p:grpSpPr>
              <a:xfrm>
                <a:off x="3699470" y="914399"/>
                <a:ext cx="1519234" cy="1581612"/>
                <a:chOff x="6254008" y="1324722"/>
                <a:chExt cx="826483" cy="860418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1343DF4-4579-4812-B400-F10D6AB24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3200" y="1885950"/>
                  <a:ext cx="52729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A5A975D7-9EAA-4309-9CD4-5CFCA5E9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53200" y="1324722"/>
                  <a:ext cx="0" cy="561229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35C75F4-18FE-4816-BAED-D2CDFA688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4008" y="1885949"/>
                  <a:ext cx="299192" cy="29919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7E590D-3685-44F5-9DB8-098C2D5610EC}"/>
                  </a:ext>
                </a:extLst>
              </p:cNvPr>
              <p:cNvSpPr txBox="1"/>
              <p:nvPr/>
            </p:nvSpPr>
            <p:spPr>
              <a:xfrm>
                <a:off x="5261470" y="1803968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091389-DFE6-468C-9835-B91D01DEE97B}"/>
                  </a:ext>
                </a:extLst>
              </p:cNvPr>
              <p:cNvSpPr txBox="1"/>
              <p:nvPr/>
            </p:nvSpPr>
            <p:spPr>
              <a:xfrm>
                <a:off x="4312961" y="682156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F374FA-96ED-4B99-A319-445B094723D0}"/>
                  </a:ext>
                </a:extLst>
              </p:cNvPr>
              <p:cNvSpPr txBox="1"/>
              <p:nvPr/>
            </p:nvSpPr>
            <p:spPr>
              <a:xfrm>
                <a:off x="3737805" y="2478116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</a:p>
            </p:txBody>
          </p:sp>
        </p:grp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B7CDC847-A770-438D-978E-3207587732FD}"/>
                </a:ext>
              </a:extLst>
            </p:cNvPr>
            <p:cNvSpPr/>
            <p:nvPr/>
          </p:nvSpPr>
          <p:spPr>
            <a:xfrm rot="20758111">
              <a:off x="4699783" y="3773805"/>
              <a:ext cx="2137798" cy="1902470"/>
            </a:xfrm>
            <a:prstGeom prst="triangle">
              <a:avLst>
                <a:gd name="adj" fmla="val 47221"/>
              </a:avLst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46317E7-1988-493B-8298-F0DA3969C387}"/>
                </a:ext>
              </a:extLst>
            </p:cNvPr>
            <p:cNvSpPr/>
            <p:nvPr/>
          </p:nvSpPr>
          <p:spPr>
            <a:xfrm>
              <a:off x="6958161" y="5316458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B9E3BC4-2D50-4571-9180-1E1B617DC499}"/>
                </a:ext>
              </a:extLst>
            </p:cNvPr>
            <p:cNvCxnSpPr>
              <a:cxnSpLocks/>
              <a:stCxn id="68" idx="5"/>
            </p:cNvCxnSpPr>
            <p:nvPr/>
          </p:nvCxnSpPr>
          <p:spPr>
            <a:xfrm flipH="1">
              <a:off x="5907789" y="4602666"/>
              <a:ext cx="350581" cy="353403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F9332E-2322-4358-8AA6-28EB80608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0641" y="5167396"/>
              <a:ext cx="219819" cy="221724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0B764DA-C021-4ABE-92C6-2BD0909A0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1543" y="5380148"/>
              <a:ext cx="193035" cy="194707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A7F831E-CF66-4774-9E38-14D810F08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4948" y="5131337"/>
              <a:ext cx="99481" cy="258228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DC04C26-FDA1-483A-854D-3E6472903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6669" y="4145101"/>
              <a:ext cx="297744" cy="772869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B1F41B-F637-46CE-B280-012E313E8EC3}"/>
                </a:ext>
              </a:extLst>
            </p:cNvPr>
            <p:cNvSpPr/>
            <p:nvPr/>
          </p:nvSpPr>
          <p:spPr>
            <a:xfrm>
              <a:off x="6204004" y="4539647"/>
              <a:ext cx="118999" cy="1189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FB6D34A-CB6A-44CB-81A0-83652C3C312C}"/>
                </a:ext>
              </a:extLst>
            </p:cNvPr>
            <p:cNvCxnSpPr>
              <a:cxnSpLocks/>
              <a:endCxn id="68" idx="5"/>
            </p:cNvCxnSpPr>
            <p:nvPr/>
          </p:nvCxnSpPr>
          <p:spPr>
            <a:xfrm flipH="1" flipV="1">
              <a:off x="6258367" y="4602662"/>
              <a:ext cx="779186" cy="785938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A0E4A84-4F38-42CB-9E96-690F1DDD54A5}"/>
                    </a:ext>
                  </a:extLst>
                </p:cNvPr>
                <p:cNvSpPr/>
                <p:nvPr/>
              </p:nvSpPr>
              <p:spPr>
                <a:xfrm>
                  <a:off x="6066419" y="3716708"/>
                  <a:ext cx="3006748" cy="30693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𝑠𝑡𝑏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A0E4A84-4F38-42CB-9E96-690F1DDD5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419" y="3716708"/>
                  <a:ext cx="3006748" cy="306938"/>
                </a:xfrm>
                <a:prstGeom prst="rect">
                  <a:avLst/>
                </a:prstGeom>
                <a:blipFill>
                  <a:blip r:embed="rId2"/>
                  <a:stretch>
                    <a:fillRect l="-3448" b="-2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FC82CFE-5EC2-474E-A1D1-7930CD5483E1}"/>
                    </a:ext>
                  </a:extLst>
                </p:cNvPr>
                <p:cNvSpPr/>
                <p:nvPr/>
              </p:nvSpPr>
              <p:spPr>
                <a:xfrm>
                  <a:off x="6274515" y="4791423"/>
                  <a:ext cx="2798652" cy="3190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𝑠𝑡𝑏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𝑠𝑡𝑏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 </m:t>
                        </m:r>
                        <m: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FC82CFE-5EC2-474E-A1D1-7930CD548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15" y="4791423"/>
                  <a:ext cx="2798652" cy="319088"/>
                </a:xfrm>
                <a:prstGeom prst="rect">
                  <a:avLst/>
                </a:prstGeom>
                <a:blipFill>
                  <a:blip r:embed="rId3"/>
                  <a:stretch>
                    <a:fillRect l="-3704" t="-25000" r="-85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2794C37-2219-45F1-AE96-2E3C3F439F18}"/>
                </a:ext>
              </a:extLst>
            </p:cNvPr>
            <p:cNvSpPr/>
            <p:nvPr/>
          </p:nvSpPr>
          <p:spPr>
            <a:xfrm>
              <a:off x="6191895" y="4057379"/>
              <a:ext cx="118999" cy="1189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17E631D-82AB-4D49-9B32-37EB5EBCCD34}"/>
                    </a:ext>
                  </a:extLst>
                </p:cNvPr>
                <p:cNvSpPr/>
                <p:nvPr/>
              </p:nvSpPr>
              <p:spPr>
                <a:xfrm>
                  <a:off x="4338541" y="5200788"/>
                  <a:ext cx="1806250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17E631D-82AB-4D49-9B32-37EB5EBCCD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541" y="5200788"/>
                  <a:ext cx="1806250" cy="281549"/>
                </a:xfrm>
                <a:prstGeom prst="rect">
                  <a:avLst/>
                </a:prstGeom>
                <a:blipFill>
                  <a:blip r:embed="rId4"/>
                  <a:stretch>
                    <a:fillRect l="-3084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E4246E8-E12D-4063-8507-7928D1A2B839}"/>
                </a:ext>
              </a:extLst>
            </p:cNvPr>
            <p:cNvSpPr/>
            <p:nvPr/>
          </p:nvSpPr>
          <p:spPr>
            <a:xfrm>
              <a:off x="5558535" y="5236013"/>
              <a:ext cx="176212" cy="237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0CA830-CBDB-4023-879A-17D0A0C7E2A3}"/>
                </a:ext>
              </a:extLst>
            </p:cNvPr>
            <p:cNvSpPr/>
            <p:nvPr/>
          </p:nvSpPr>
          <p:spPr>
            <a:xfrm>
              <a:off x="5910145" y="5234193"/>
              <a:ext cx="176212" cy="237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7385D28E-2516-48E8-B48E-1C73F65CB74D}"/>
                </a:ext>
              </a:extLst>
            </p:cNvPr>
            <p:cNvCxnSpPr>
              <a:cxnSpLocks/>
              <a:stCxn id="93" idx="1"/>
              <a:endCxn id="89" idx="0"/>
            </p:cNvCxnSpPr>
            <p:nvPr/>
          </p:nvCxnSpPr>
          <p:spPr>
            <a:xfrm rot="10800000" flipV="1">
              <a:off x="5646646" y="4596517"/>
              <a:ext cx="325477" cy="639494"/>
            </a:xfrm>
            <a:prstGeom prst="bentConnector2">
              <a:avLst/>
            </a:prstGeom>
            <a:ln w="63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9E6C4-E39F-4837-A537-D78DAED7B6D4}"/>
                </a:ext>
              </a:extLst>
            </p:cNvPr>
            <p:cNvGrpSpPr/>
            <p:nvPr/>
          </p:nvGrpSpPr>
          <p:grpSpPr>
            <a:xfrm>
              <a:off x="5930348" y="4467993"/>
              <a:ext cx="257046" cy="257046"/>
              <a:chOff x="1723152" y="2348594"/>
              <a:chExt cx="257046" cy="25704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01403F4-95B4-4617-949E-66F464D2C2E2}"/>
                  </a:ext>
                </a:extLst>
              </p:cNvPr>
              <p:cNvSpPr/>
              <p:nvPr/>
            </p:nvSpPr>
            <p:spPr>
              <a:xfrm>
                <a:off x="1764922" y="2393156"/>
                <a:ext cx="173506" cy="167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  <p:sp>
            <p:nvSpPr>
              <p:cNvPr id="94" name="Multiplication Sign 93">
                <a:extLst>
                  <a:ext uri="{FF2B5EF4-FFF2-40B4-BE49-F238E27FC236}">
                    <a16:creationId xmlns:a16="http://schemas.microsoft.com/office/drawing/2014/main" id="{0B247015-9C21-4188-8A7E-1E1C468CC600}"/>
                  </a:ext>
                </a:extLst>
              </p:cNvPr>
              <p:cNvSpPr/>
              <p:nvPr/>
            </p:nvSpPr>
            <p:spPr>
              <a:xfrm>
                <a:off x="1723152" y="2348594"/>
                <a:ext cx="257046" cy="257046"/>
              </a:xfrm>
              <a:prstGeom prst="mathMultiply">
                <a:avLst>
                  <a:gd name="adj1" fmla="val 112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AFD50A7-5565-4DFA-BB43-C6A6F2ACFDD9}"/>
                </a:ext>
              </a:extLst>
            </p:cNvPr>
            <p:cNvGrpSpPr/>
            <p:nvPr/>
          </p:nvGrpSpPr>
          <p:grpSpPr>
            <a:xfrm>
              <a:off x="5987367" y="4642705"/>
              <a:ext cx="257046" cy="257046"/>
              <a:chOff x="1723152" y="2348594"/>
              <a:chExt cx="257046" cy="257046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7411122-F364-4807-B00D-AEF699067CE4}"/>
                  </a:ext>
                </a:extLst>
              </p:cNvPr>
              <p:cNvSpPr/>
              <p:nvPr/>
            </p:nvSpPr>
            <p:spPr>
              <a:xfrm>
                <a:off x="1764922" y="2393156"/>
                <a:ext cx="173506" cy="167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  <p:sp>
            <p:nvSpPr>
              <p:cNvPr id="97" name="Multiplication Sign 96">
                <a:extLst>
                  <a:ext uri="{FF2B5EF4-FFF2-40B4-BE49-F238E27FC236}">
                    <a16:creationId xmlns:a16="http://schemas.microsoft.com/office/drawing/2014/main" id="{199D7590-70DE-4A0B-97FC-01D760D6EACD}"/>
                  </a:ext>
                </a:extLst>
              </p:cNvPr>
              <p:cNvSpPr/>
              <p:nvPr/>
            </p:nvSpPr>
            <p:spPr>
              <a:xfrm>
                <a:off x="1723152" y="2348594"/>
                <a:ext cx="257046" cy="257046"/>
              </a:xfrm>
              <a:prstGeom prst="mathMultiply">
                <a:avLst>
                  <a:gd name="adj1" fmla="val 112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</p:grp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D810B5D8-7515-4737-81C0-5219F106DFD4}"/>
                </a:ext>
              </a:extLst>
            </p:cNvPr>
            <p:cNvCxnSpPr>
              <a:cxnSpLocks/>
              <a:stCxn id="96" idx="2"/>
              <a:endCxn id="90" idx="0"/>
            </p:cNvCxnSpPr>
            <p:nvPr/>
          </p:nvCxnSpPr>
          <p:spPr>
            <a:xfrm rot="5400000">
              <a:off x="5867575" y="4985873"/>
              <a:ext cx="379001" cy="11763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78</cp:revision>
  <dcterms:created xsi:type="dcterms:W3CDTF">2019-06-25T08:22:25Z</dcterms:created>
  <dcterms:modified xsi:type="dcterms:W3CDTF">2021-06-24T14:47:11Z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