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slideLayouts/slideLayout14.xml" ContentType="application/vnd.openxmlformats-officedocument.presentationml.slideLayout+xml"/>
  <Override PartName="/ppt/theme/theme4.xml" ContentType="application/vnd.openxmlformats-officedocument.theme+xml"/>
  <Override PartName="/ppt/slideLayouts/slideLayout15.xml" ContentType="application/vnd.openxmlformats-officedocument.presentationml.slideLayout+xml"/>
  <Override PartName="/ppt/theme/theme5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7"/>
    <p:sldMasterId id="2147483671" r:id="rId8"/>
    <p:sldMasterId id="2147483673" r:id="rId9"/>
    <p:sldMasterId id="2147483676" r:id="rId10"/>
    <p:sldMasterId id="2147483678" r:id="rId11"/>
    <p:sldMasterId id="2147483680" r:id="rId12"/>
  </p:sldMasterIdLst>
  <p:notesMasterIdLst>
    <p:notesMasterId r:id="rId14"/>
  </p:notesMasterIdLst>
  <p:sldIdLst>
    <p:sldId id="273" r:id="rId13"/>
  </p:sldIdLst>
  <p:sldSz cx="6858000" cy="21939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120" autoAdjust="0"/>
    <p:restoredTop sz="94660"/>
  </p:normalViewPr>
  <p:slideViewPr>
    <p:cSldViewPr snapToGrid="0">
      <p:cViewPr>
        <p:scale>
          <a:sx n="100" d="100"/>
          <a:sy n="100" d="100"/>
        </p:scale>
        <p:origin x="3030" y="1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2.xml"/><Relationship Id="rId13" Type="http://schemas.openxmlformats.org/officeDocument/2006/relationships/slide" Target="slides/slide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1.xml"/><Relationship Id="rId12" Type="http://schemas.openxmlformats.org/officeDocument/2006/relationships/slideMaster" Target="slideMasters/slideMaster6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Master" Target="slideMasters/slideMaster5.xml"/><Relationship Id="rId5" Type="http://schemas.openxmlformats.org/officeDocument/2006/relationships/customXml" Target="../customXml/item5.xml"/><Relationship Id="rId15" Type="http://schemas.openxmlformats.org/officeDocument/2006/relationships/presProps" Target="presProps.xml"/><Relationship Id="rId10" Type="http://schemas.openxmlformats.org/officeDocument/2006/relationships/slideMaster" Target="slideMasters/slideMaster4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3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CF03831C-DEBA-4A3A-8C36-FD8115E217DA}" type="datetimeFigureOut">
              <a:rPr lang="en-US" smtClean="0"/>
              <a:pPr/>
              <a:t>6/24/2021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1393825" y="1143000"/>
            <a:ext cx="96456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58D4EF5B-ECC8-43EE-A509-D601DDF42A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180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543A0E-70E6-46DB-8F7C-06A0214599E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728023" y="2054577"/>
            <a:ext cx="3402000" cy="52210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778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0_Four Column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3223" y="251832"/>
            <a:ext cx="6231600" cy="13205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13223" y="119773"/>
            <a:ext cx="6231600" cy="13205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09C1B709-09CD-404B-B852-419096D0681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13224" y="460670"/>
            <a:ext cx="1420202" cy="151866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8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17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26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3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50" indent="-228609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58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67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2D9B7F28-94B8-42B4-A97D-4EBCB20F67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17027" y="460670"/>
            <a:ext cx="1420202" cy="151866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8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17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26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3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50" indent="-228609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58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67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7AB4DD6D-9400-4306-8B75-2CFF920828F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520830" y="460670"/>
            <a:ext cx="1420202" cy="151866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8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17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26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3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50" indent="-228609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58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67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7D6FBD4C-557B-402F-9039-EF287BD8EA5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124622" y="460670"/>
            <a:ext cx="1420202" cy="151866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8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17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26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3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50" indent="-228609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58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67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EF9DDB-0B87-42B5-98DF-391316BABF9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1728023" y="2054577"/>
            <a:ext cx="3402000" cy="52210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931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1_Whit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2">
            <a:extLst>
              <a:ext uri="{FF2B5EF4-FFF2-40B4-BE49-F238E27FC236}">
                <a16:creationId xmlns:a16="http://schemas.microsoft.com/office/drawing/2014/main" id="{A4F04206-BA94-4881-BA5F-F4855044D6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75417" y="383917"/>
            <a:ext cx="6269402" cy="84455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660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Main headline in sentence case here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2395FE5-ACED-4CF9-93C7-742199141A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13223" y="1305246"/>
            <a:ext cx="6231600" cy="67257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  <a:lvl2pPr marL="230408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2pPr>
            <a:lvl3pPr marL="462617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3pPr>
            <a:lvl4pPr marL="693026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4pPr>
            <a:lvl5pPr marL="92343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5pPr>
            <a:lvl6pPr marL="1153842" indent="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None/>
              <a:defRPr sz="800" baseline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6pPr>
            <a:lvl7pPr marL="1384250" indent="0">
              <a:spcBef>
                <a:spcPts val="0"/>
              </a:spcBef>
              <a:spcAft>
                <a:spcPts val="600"/>
              </a:spcAft>
              <a:buNone/>
              <a:defRPr sz="7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7pPr>
            <a:lvl8pPr marL="1614658" indent="0">
              <a:spcBef>
                <a:spcPts val="0"/>
              </a:spcBef>
              <a:spcAft>
                <a:spcPts val="600"/>
              </a:spcAft>
              <a:buNone/>
              <a:defRPr sz="6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8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41332EC-6B80-4828-AE81-B63F414EEB6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2A079B4-2296-4AF6-9A4A-00A11E579D4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18" y="15360"/>
            <a:ext cx="1199440" cy="28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1544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1_Blue 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2">
            <a:extLst>
              <a:ext uri="{FF2B5EF4-FFF2-40B4-BE49-F238E27FC236}">
                <a16:creationId xmlns:a16="http://schemas.microsoft.com/office/drawing/2014/main" id="{A4F04206-BA94-4881-BA5F-F4855044D6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75417" y="383917"/>
            <a:ext cx="6269402" cy="84455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660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Main headline in sentence case here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2395FE5-ACED-4CF9-93C7-742199141A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13223" y="1305246"/>
            <a:ext cx="6231600" cy="67257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  <a:lvl2pPr marL="230408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2pPr>
            <a:lvl3pPr marL="462617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3pPr>
            <a:lvl4pPr marL="693026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4pPr>
            <a:lvl5pPr marL="92343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5pPr>
            <a:lvl6pPr marL="1153842" indent="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None/>
              <a:defRPr sz="800" baseline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6pPr>
            <a:lvl7pPr marL="1384250" indent="0">
              <a:spcBef>
                <a:spcPts val="0"/>
              </a:spcBef>
              <a:spcAft>
                <a:spcPts val="600"/>
              </a:spcAft>
              <a:buNone/>
              <a:defRPr sz="7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7pPr>
            <a:lvl8pPr marL="1614658" indent="0">
              <a:spcBef>
                <a:spcPts val="0"/>
              </a:spcBef>
              <a:spcAft>
                <a:spcPts val="600"/>
              </a:spcAft>
              <a:buNone/>
              <a:defRPr sz="6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8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7354AD9-06FB-4C15-A48D-5001BBC6FF5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BB64E67-6955-4928-A243-5A54F09D3B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17" y="14527"/>
            <a:ext cx="1192468" cy="285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1867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2_Blue Text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201F9EFC-1397-476F-AC8D-B29C394E44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3223" y="251832"/>
            <a:ext cx="6231600" cy="13205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dirty="0"/>
              <a:t>Click to edit secondary headline</a:t>
            </a:r>
          </a:p>
        </p:txBody>
      </p:sp>
      <p:sp>
        <p:nvSpPr>
          <p:cNvPr id="12" name="Text Placeholder 42">
            <a:extLst>
              <a:ext uri="{FF2B5EF4-FFF2-40B4-BE49-F238E27FC236}">
                <a16:creationId xmlns:a16="http://schemas.microsoft.com/office/drawing/2014/main" id="{B5196263-821B-4B0A-B8F0-F314EF3AD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13223" y="119773"/>
            <a:ext cx="6231600" cy="13205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headline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1252EEB5-B067-4FF5-9D6E-45AD7724914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13223" y="460670"/>
            <a:ext cx="6231600" cy="151866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  <a:lvl2pPr marL="230408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2pPr>
            <a:lvl3pPr marL="462617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3pPr>
            <a:lvl4pPr marL="693026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4pPr>
            <a:lvl5pPr marL="92343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A9673B1-D3FB-43B2-8D91-D053CDDCAFB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1961597-1BB1-4AC0-81C4-ECF117F5AF3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6880" y="1982975"/>
            <a:ext cx="756865" cy="181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6905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.1_Blue End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49010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.1_White End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39167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1_Gray Text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201F9EFC-1397-476F-AC8D-B29C394E44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3223" y="251832"/>
            <a:ext cx="6231600" cy="13205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dirty="0"/>
              <a:t>Click to edit secondary headline</a:t>
            </a:r>
          </a:p>
        </p:txBody>
      </p:sp>
      <p:sp>
        <p:nvSpPr>
          <p:cNvPr id="12" name="Text Placeholder 42">
            <a:extLst>
              <a:ext uri="{FF2B5EF4-FFF2-40B4-BE49-F238E27FC236}">
                <a16:creationId xmlns:a16="http://schemas.microsoft.com/office/drawing/2014/main" id="{B5196263-821B-4B0A-B8F0-F314EF3AD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13223" y="119773"/>
            <a:ext cx="6231600" cy="13205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headline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1252EEB5-B067-4FF5-9D6E-45AD7724914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13223" y="460670"/>
            <a:ext cx="6231600" cy="151866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  <a:lvl2pPr marL="230408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2pPr>
            <a:lvl3pPr marL="462617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3pPr>
            <a:lvl4pPr marL="693026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4pPr>
            <a:lvl5pPr marL="92343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22E6FA3-ED47-4E0C-B044-550E170D1A0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1496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2_Gray Blan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4E133-AF05-4EA9-B8C1-517DA46C9D2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4863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3_Gray 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42">
            <a:extLst>
              <a:ext uri="{FF2B5EF4-FFF2-40B4-BE49-F238E27FC236}">
                <a16:creationId xmlns:a16="http://schemas.microsoft.com/office/drawing/2014/main" id="{B5196263-821B-4B0A-B8F0-F314EF3AD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13223" y="119774"/>
            <a:ext cx="6231600" cy="75093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399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headline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4E133-AF05-4EA9-B8C1-517DA46C9D2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47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2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1D69DC-9F16-4CA4-A0E0-1872B8AD5DB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728023" y="2054577"/>
            <a:ext cx="3402000" cy="52210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  <p:sp>
        <p:nvSpPr>
          <p:cNvPr id="4" name="Text Placeholder 12">
            <a:extLst>
              <a:ext uri="{FF2B5EF4-FFF2-40B4-BE49-F238E27FC236}">
                <a16:creationId xmlns:a16="http://schemas.microsoft.com/office/drawing/2014/main" id="{99A4E175-66C0-4DDD-AA07-5D4B03CEA1D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13223" y="251832"/>
            <a:ext cx="6231600" cy="13205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5" name="Text Placeholder 42">
            <a:extLst>
              <a:ext uri="{FF2B5EF4-FFF2-40B4-BE49-F238E27FC236}">
                <a16:creationId xmlns:a16="http://schemas.microsoft.com/office/drawing/2014/main" id="{F4102E0A-65A1-4E0C-ABCA-2CEBB8D5BF5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13223" y="119773"/>
            <a:ext cx="6231600" cy="13205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</p:spTree>
    <p:extLst>
      <p:ext uri="{BB962C8B-B14F-4D97-AF65-F5344CB8AC3E}">
        <p14:creationId xmlns:p14="http://schemas.microsoft.com/office/powerpoint/2010/main" val="3652851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3_Single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5DDEE8-FF3C-4742-BB8C-B09BB2526AC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728023" y="2054577"/>
            <a:ext cx="3402000" cy="52210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  <p:sp>
        <p:nvSpPr>
          <p:cNvPr id="4" name="Text Placeholder 12">
            <a:extLst>
              <a:ext uri="{FF2B5EF4-FFF2-40B4-BE49-F238E27FC236}">
                <a16:creationId xmlns:a16="http://schemas.microsoft.com/office/drawing/2014/main" id="{B4B383DF-E841-4958-AC70-1FE077578D0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13223" y="251832"/>
            <a:ext cx="6231600" cy="13205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5" name="Text Placeholder 42">
            <a:extLst>
              <a:ext uri="{FF2B5EF4-FFF2-40B4-BE49-F238E27FC236}">
                <a16:creationId xmlns:a16="http://schemas.microsoft.com/office/drawing/2014/main" id="{6D425CB6-0BAB-4AB6-ADCE-D68F0C1DF88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13223" y="119773"/>
            <a:ext cx="6231600" cy="13205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087D8427-6029-4956-BF93-C47F0DB8797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3223" y="460670"/>
            <a:ext cx="6231600" cy="151866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8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17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26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3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50" indent="-228609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58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67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85524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4_Single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3223" y="251832"/>
            <a:ext cx="6231600" cy="13205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13223" y="119773"/>
            <a:ext cx="6231600" cy="13205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6" name="Table Placeholder 2">
            <a:extLst>
              <a:ext uri="{FF2B5EF4-FFF2-40B4-BE49-F238E27FC236}">
                <a16:creationId xmlns:a16="http://schemas.microsoft.com/office/drawing/2014/main" id="{1CF4B30C-BC0A-4BED-8EEF-4DDEF7B9FABC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313223" y="459131"/>
            <a:ext cx="6231600" cy="1520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746ED1-96F6-4AE8-9D3A-0266CB4B738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1728023" y="2054577"/>
            <a:ext cx="3402000" cy="52210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415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5_Single Smar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3223" y="251832"/>
            <a:ext cx="6231600" cy="13205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13223" y="119773"/>
            <a:ext cx="6231600" cy="13205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7" name="SmartArt Placeholder 2">
            <a:extLst>
              <a:ext uri="{FF2B5EF4-FFF2-40B4-BE49-F238E27FC236}">
                <a16:creationId xmlns:a16="http://schemas.microsoft.com/office/drawing/2014/main" id="{9E969AE7-D418-4354-A166-2D9EC9AFFBD5}"/>
              </a:ext>
            </a:extLst>
          </p:cNvPr>
          <p:cNvSpPr>
            <a:spLocks noGrp="1"/>
          </p:cNvSpPr>
          <p:nvPr>
            <p:ph type="dgm" sz="quarter" idx="14"/>
          </p:nvPr>
        </p:nvSpPr>
        <p:spPr>
          <a:xfrm>
            <a:off x="313223" y="459131"/>
            <a:ext cx="6231600" cy="1520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72D45-B478-45D6-BC5D-D958ACDFA9E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728023" y="2054577"/>
            <a:ext cx="3402000" cy="52210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460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6_Two Column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3223" y="251832"/>
            <a:ext cx="6231600" cy="13205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13223" y="119773"/>
            <a:ext cx="6231600" cy="13205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D48EFACD-CEB2-4692-815C-86D19FBB4A4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13219" y="460670"/>
            <a:ext cx="3007802" cy="151866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8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17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26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3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50" indent="-228609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58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67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3CBCB907-9E7B-4CB2-B9DE-4FC3076D2A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37022" y="460670"/>
            <a:ext cx="3007802" cy="151866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8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17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26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3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50" indent="-228609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58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67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14DFDF-6038-42CF-9F88-F60BDA6A7F2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1728023" y="2054577"/>
            <a:ext cx="3402000" cy="52210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147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7_Two Column Mi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3223" y="251832"/>
            <a:ext cx="6231600" cy="13205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13223" y="119773"/>
            <a:ext cx="6231600" cy="13205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8C469832-DACB-40B0-988E-5D708FA93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37022" y="460670"/>
            <a:ext cx="3007802" cy="151866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8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17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26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3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50" indent="-228609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58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67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Table Placeholder 4">
            <a:extLst>
              <a:ext uri="{FF2B5EF4-FFF2-40B4-BE49-F238E27FC236}">
                <a16:creationId xmlns:a16="http://schemas.microsoft.com/office/drawing/2014/main" id="{B3F0CABE-2F16-456A-A120-390FEDFE43A9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313219" y="460670"/>
            <a:ext cx="3007802" cy="151866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noProof="0"/>
              <a:t>Click icon to add table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28BA92-8F61-4F9A-B36F-9769D72C71A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728023" y="2054577"/>
            <a:ext cx="3402000" cy="52210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535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8_Three Column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3223" y="251832"/>
            <a:ext cx="6231600" cy="13205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13223" y="119773"/>
            <a:ext cx="6231600" cy="13205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2B478DF6-0668-488C-9E0C-4567E0DE8FC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13200" y="460670"/>
            <a:ext cx="1944000" cy="151866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8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17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26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3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50" indent="-228609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58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67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2EC091DE-89A6-4271-8BB9-BAB40C67B3E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456893" y="460670"/>
            <a:ext cx="1944000" cy="151866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8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17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26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3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50" indent="-228609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58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67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D1772D9-E08D-420E-AB34-CCAC26D77FE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00800" y="460670"/>
            <a:ext cx="1944000" cy="151866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8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17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26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3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50" indent="-228609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58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67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D23F99-89E3-4290-B5FE-D72F99F36EA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728023" y="2054577"/>
            <a:ext cx="3402000" cy="52210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495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9_Three Column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3223" y="251832"/>
            <a:ext cx="6231600" cy="13205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13223" y="119773"/>
            <a:ext cx="6231600" cy="13205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D0874136-2C1C-4222-98DA-D238FBD9743F}"/>
              </a:ext>
            </a:extLst>
          </p:cNvPr>
          <p:cNvSpPr>
            <a:spLocks noGrp="1"/>
          </p:cNvSpPr>
          <p:nvPr>
            <p:ph type="tbl" sz="quarter" idx="15"/>
          </p:nvPr>
        </p:nvSpPr>
        <p:spPr>
          <a:xfrm>
            <a:off x="312983" y="460670"/>
            <a:ext cx="1944000" cy="151866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2" name="Table Placeholder 2">
            <a:extLst>
              <a:ext uri="{FF2B5EF4-FFF2-40B4-BE49-F238E27FC236}">
                <a16:creationId xmlns:a16="http://schemas.microsoft.com/office/drawing/2014/main" id="{B9EA6A3E-9087-42C1-89A6-8204E100E361}"/>
              </a:ext>
            </a:extLst>
          </p:cNvPr>
          <p:cNvSpPr>
            <a:spLocks noGrp="1"/>
          </p:cNvSpPr>
          <p:nvPr>
            <p:ph type="tbl" sz="quarter" idx="16"/>
          </p:nvPr>
        </p:nvSpPr>
        <p:spPr>
          <a:xfrm>
            <a:off x="4599317" y="460670"/>
            <a:ext cx="1944000" cy="151866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3" name="Table Placeholder 2">
            <a:extLst>
              <a:ext uri="{FF2B5EF4-FFF2-40B4-BE49-F238E27FC236}">
                <a16:creationId xmlns:a16="http://schemas.microsoft.com/office/drawing/2014/main" id="{98BD97D8-C9D8-4E9B-90F2-C010D6EE811E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2455410" y="460670"/>
            <a:ext cx="1944000" cy="151866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C81E09-B357-4439-BD31-02945978E3D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1728023" y="2054577"/>
            <a:ext cx="3402000" cy="52210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790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3.png"/><Relationship Id="rId4" Type="http://schemas.openxmlformats.org/officeDocument/2006/relationships/theme" Target="../theme/theme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1891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85" r:id="rId2"/>
    <p:sldLayoutId id="2147483686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sldNum="0" hdr="0" dt="0"/>
  <p:txStyles>
    <p:titleStyle>
      <a:lvl1pPr algn="l" defTabSz="685825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5" indent="-171455" algn="l" defTabSz="685825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70" indent="-171455" algn="l" defTabSz="68582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81" indent="-171455" algn="l" defTabSz="68582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95" indent="-171455" algn="l" defTabSz="68582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106" indent="-171455" algn="l" defTabSz="68582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6020" indent="-171455" algn="l" defTabSz="68582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931" indent="-171455" algn="l" defTabSz="68582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845" indent="-171455" algn="l" defTabSz="68582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756" indent="-171455" algn="l" defTabSz="68582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2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13" algn="l" defTabSz="68582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25" algn="l" defTabSz="68582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37" algn="l" defTabSz="68582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50" algn="l" defTabSz="68582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63" algn="l" defTabSz="68582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75" algn="l" defTabSz="68582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88" algn="l" defTabSz="68582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99" algn="l" defTabSz="68582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35D8FD1-98D9-47C9-885D-370F1B25E0D7}"/>
              </a:ext>
            </a:extLst>
          </p:cNvPr>
          <p:cNvSpPr txBox="1"/>
          <p:nvPr userDrawn="1"/>
        </p:nvSpPr>
        <p:spPr>
          <a:xfrm>
            <a:off x="566848" y="1983633"/>
            <a:ext cx="1350000" cy="123111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sz="800" noProof="0" dirty="0">
                <a:solidFill>
                  <a:schemeClr val="tx2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t>© 2019 Nokia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45D477-1173-4B46-833F-F999BFE93809}"/>
              </a:ext>
            </a:extLst>
          </p:cNvPr>
          <p:cNvSpPr txBox="1">
            <a:spLocks/>
          </p:cNvSpPr>
          <p:nvPr userDrawn="1"/>
        </p:nvSpPr>
        <p:spPr>
          <a:xfrm>
            <a:off x="314352" y="1983687"/>
            <a:ext cx="189002" cy="123111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tx2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sz="1000" noProof="0" dirty="0">
              <a:solidFill>
                <a:schemeClr val="tx2"/>
              </a:solidFill>
              <a:latin typeface="Arial" panose="020B0604020202020204" pitchFamily="34" charset="0"/>
              <a:ea typeface="Nokia Pure Text Light" panose="020B0304040602060303" pitchFamily="34" charset="0"/>
              <a:cs typeface="Arial" panose="020B0604020202020204" pitchFamily="34" charset="0"/>
            </a:endParaRPr>
          </a:p>
        </p:txBody>
      </p:sp>
      <p:sp>
        <p:nvSpPr>
          <p:cNvPr id="10" name="Footer Placeholder 14">
            <a:extLst>
              <a:ext uri="{FF2B5EF4-FFF2-40B4-BE49-F238E27FC236}">
                <a16:creationId xmlns:a16="http://schemas.microsoft.com/office/drawing/2014/main" id="{959404B3-BB5C-4406-BA99-EBCEE35F8B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28023" y="2054577"/>
            <a:ext cx="3402000" cy="5221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936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hf sldNum="0" hdr="0" dt="0"/>
  <p:txStyles>
    <p:titleStyle>
      <a:lvl1pPr algn="l" defTabSz="914433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9" indent="-228609" algn="l" defTabSz="91443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25" indent="-228609" algn="l" defTabSz="91443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43" indent="-228609" algn="l" defTabSz="91443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59" indent="-228609" algn="l" defTabSz="91443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75" indent="-228609" algn="l" defTabSz="91443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93" indent="-228609" algn="l" defTabSz="91443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908" indent="-228609" algn="l" defTabSz="91443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124" indent="-228609" algn="l" defTabSz="91443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342" indent="-228609" algn="l" defTabSz="91443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6" algn="l" defTabSz="9144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33" algn="l" defTabSz="9144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50" algn="l" defTabSz="9144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67" algn="l" defTabSz="9144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83" algn="l" defTabSz="9144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99" algn="l" defTabSz="9144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519" algn="l" defTabSz="9144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34" algn="l" defTabSz="9144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35D8FD1-98D9-47C9-885D-370F1B25E0D7}"/>
              </a:ext>
            </a:extLst>
          </p:cNvPr>
          <p:cNvSpPr txBox="1"/>
          <p:nvPr userDrawn="1"/>
        </p:nvSpPr>
        <p:spPr>
          <a:xfrm>
            <a:off x="566848" y="1983633"/>
            <a:ext cx="1350000" cy="123111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t>© 2019 Nokia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45D477-1173-4B46-833F-F999BFE93809}"/>
              </a:ext>
            </a:extLst>
          </p:cNvPr>
          <p:cNvSpPr txBox="1">
            <a:spLocks/>
          </p:cNvSpPr>
          <p:nvPr userDrawn="1"/>
        </p:nvSpPr>
        <p:spPr>
          <a:xfrm>
            <a:off x="314352" y="1983687"/>
            <a:ext cx="189002" cy="123111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sz="1000" noProof="0" dirty="0">
              <a:solidFill>
                <a:schemeClr val="bg1"/>
              </a:solidFill>
              <a:latin typeface="Arial" panose="020B0604020202020204" pitchFamily="34" charset="0"/>
              <a:ea typeface="Nokia Pure Text Light" panose="020B0304040602060303" pitchFamily="34" charset="0"/>
              <a:cs typeface="Arial" panose="020B0604020202020204" pitchFamily="34" charset="0"/>
            </a:endParaRPr>
          </a:p>
        </p:txBody>
      </p:sp>
      <p:sp>
        <p:nvSpPr>
          <p:cNvPr id="5" name="Footer Placeholder 14">
            <a:extLst>
              <a:ext uri="{FF2B5EF4-FFF2-40B4-BE49-F238E27FC236}">
                <a16:creationId xmlns:a16="http://schemas.microsoft.com/office/drawing/2014/main" id="{9EA08E70-E40A-4C76-ADD7-CA63C95746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28023" y="2054577"/>
            <a:ext cx="3402000" cy="5221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352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</p:sldLayoutIdLst>
  <p:hf sldNum="0" hdr="0" dt="0"/>
  <p:txStyles>
    <p:titleStyle>
      <a:lvl1pPr algn="l" defTabSz="914433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9" indent="-228609" algn="l" defTabSz="91443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25" indent="-228609" algn="l" defTabSz="91443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43" indent="-228609" algn="l" defTabSz="91443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59" indent="-228609" algn="l" defTabSz="91443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75" indent="-228609" algn="l" defTabSz="91443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93" indent="-228609" algn="l" defTabSz="91443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908" indent="-228609" algn="l" defTabSz="91443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124" indent="-228609" algn="l" defTabSz="91443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342" indent="-228609" algn="l" defTabSz="91443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6" algn="l" defTabSz="9144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33" algn="l" defTabSz="9144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50" algn="l" defTabSz="9144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67" algn="l" defTabSz="9144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83" algn="l" defTabSz="9144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99" algn="l" defTabSz="9144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519" algn="l" defTabSz="9144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34" algn="l" defTabSz="9144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C76398D-C6B9-4EAD-A887-41ECEA7F301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908" y="866631"/>
            <a:ext cx="1924230" cy="460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516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hf sldNum="0" hdr="0" dt="0"/>
  <p:txStyles>
    <p:titleStyle>
      <a:lvl1pPr algn="l" defTabSz="914433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9" indent="-228609" algn="l" defTabSz="91443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25" indent="-228609" algn="l" defTabSz="91443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43" indent="-228609" algn="l" defTabSz="91443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59" indent="-228609" algn="l" defTabSz="91443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75" indent="-228609" algn="l" defTabSz="91443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93" indent="-228609" algn="l" defTabSz="91443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908" indent="-228609" algn="l" defTabSz="91443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124" indent="-228609" algn="l" defTabSz="91443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342" indent="-228609" algn="l" defTabSz="91443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6" algn="l" defTabSz="9144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33" algn="l" defTabSz="9144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50" algn="l" defTabSz="9144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67" algn="l" defTabSz="9144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83" algn="l" defTabSz="9144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99" algn="l" defTabSz="9144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519" algn="l" defTabSz="9144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34" algn="l" defTabSz="9144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BC1C3A2-73EF-4E4E-97C2-1C446243E83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908" y="866631"/>
            <a:ext cx="1924230" cy="460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388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hf sldNum="0" hdr="0" dt="0"/>
  <p:txStyles>
    <p:titleStyle>
      <a:lvl1pPr algn="l" defTabSz="914433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9" indent="-228609" algn="l" defTabSz="91443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25" indent="-228609" algn="l" defTabSz="91443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43" indent="-228609" algn="l" defTabSz="91443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59" indent="-228609" algn="l" defTabSz="91443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75" indent="-228609" algn="l" defTabSz="91443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93" indent="-228609" algn="l" defTabSz="91443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908" indent="-228609" algn="l" defTabSz="91443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124" indent="-228609" algn="l" defTabSz="91443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342" indent="-228609" algn="l" defTabSz="91443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6" algn="l" defTabSz="9144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33" algn="l" defTabSz="9144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50" algn="l" defTabSz="9144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67" algn="l" defTabSz="9144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83" algn="l" defTabSz="9144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99" algn="l" defTabSz="9144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519" algn="l" defTabSz="9144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34" algn="l" defTabSz="9144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35D8FD1-98D9-47C9-885D-370F1B25E0D7}"/>
              </a:ext>
            </a:extLst>
          </p:cNvPr>
          <p:cNvSpPr txBox="1"/>
          <p:nvPr userDrawn="1"/>
        </p:nvSpPr>
        <p:spPr>
          <a:xfrm>
            <a:off x="566848" y="1983633"/>
            <a:ext cx="1350000" cy="123111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t>© 2019 Nokia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45D477-1173-4B46-833F-F999BFE93809}"/>
              </a:ext>
            </a:extLst>
          </p:cNvPr>
          <p:cNvSpPr txBox="1">
            <a:spLocks/>
          </p:cNvSpPr>
          <p:nvPr userDrawn="1"/>
        </p:nvSpPr>
        <p:spPr>
          <a:xfrm>
            <a:off x="314352" y="1983687"/>
            <a:ext cx="189002" cy="123111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sz="1000" noProof="0" dirty="0">
              <a:solidFill>
                <a:schemeClr val="bg1"/>
              </a:solidFill>
              <a:latin typeface="Arial" panose="020B0604020202020204" pitchFamily="34" charset="0"/>
              <a:ea typeface="Nokia Pure Text Light" panose="020B0304040602060303" pitchFamily="34" charset="0"/>
              <a:cs typeface="Arial" panose="020B0604020202020204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E74C75-1C44-4A6F-9F21-72B5E3ACCB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28023" y="2054577"/>
            <a:ext cx="3402000" cy="5221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538F1B2-3B70-46D3-B6FC-0199A17FB7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6880" y="1982975"/>
            <a:ext cx="756865" cy="181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286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</p:sldLayoutIdLst>
  <p:hf sldNum="0" hdr="0" dt="0"/>
  <p:txStyles>
    <p:titleStyle>
      <a:lvl1pPr algn="l" defTabSz="914433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9" indent="-228609" algn="l" defTabSz="91443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25" indent="-228609" algn="l" defTabSz="91443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43" indent="-228609" algn="l" defTabSz="91443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59" indent="-228609" algn="l" defTabSz="91443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75" indent="-228609" algn="l" defTabSz="91443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93" indent="-228609" algn="l" defTabSz="91443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908" indent="-228609" algn="l" defTabSz="91443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124" indent="-228609" algn="l" defTabSz="91443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342" indent="-228609" algn="l" defTabSz="91443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6" algn="l" defTabSz="9144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33" algn="l" defTabSz="9144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50" algn="l" defTabSz="9144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67" algn="l" defTabSz="9144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83" algn="l" defTabSz="9144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99" algn="l" defTabSz="9144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519" algn="l" defTabSz="9144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34" algn="l" defTabSz="9144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D6907D9-DAE7-4D57-8347-21DB8C21D77E}"/>
              </a:ext>
            </a:extLst>
          </p:cNvPr>
          <p:cNvGrpSpPr/>
          <p:nvPr/>
        </p:nvGrpSpPr>
        <p:grpSpPr>
          <a:xfrm>
            <a:off x="169634" y="32627"/>
            <a:ext cx="6518732" cy="2161299"/>
            <a:chOff x="390350" y="4166"/>
            <a:chExt cx="8518895" cy="2824457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6E33C2E1-5479-4928-BC42-75F7B86E76F6}"/>
                </a:ext>
              </a:extLst>
            </p:cNvPr>
            <p:cNvGrpSpPr/>
            <p:nvPr/>
          </p:nvGrpSpPr>
          <p:grpSpPr>
            <a:xfrm>
              <a:off x="4166610" y="4166"/>
              <a:ext cx="2867410" cy="2824457"/>
              <a:chOff x="3521093" y="4166"/>
              <a:chExt cx="2867410" cy="2824457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958A4698-85BF-458B-87D9-D70579E105C4}"/>
                  </a:ext>
                </a:extLst>
              </p:cNvPr>
              <p:cNvGrpSpPr/>
              <p:nvPr/>
            </p:nvGrpSpPr>
            <p:grpSpPr>
              <a:xfrm>
                <a:off x="3521093" y="90939"/>
                <a:ext cx="2620400" cy="2583457"/>
                <a:chOff x="6156966" y="876748"/>
                <a:chExt cx="1425531" cy="1405434"/>
              </a:xfrm>
            </p:grpSpPr>
            <p:cxnSp>
              <p:nvCxnSpPr>
                <p:cNvPr id="73" name="Straight Arrow Connector 72">
                  <a:extLst>
                    <a:ext uri="{FF2B5EF4-FFF2-40B4-BE49-F238E27FC236}">
                      <a16:creationId xmlns:a16="http://schemas.microsoft.com/office/drawing/2014/main" id="{E4948C15-37D2-4E67-884C-FB6B9E500D0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53200" y="1885950"/>
                  <a:ext cx="1029297" cy="0"/>
                </a:xfrm>
                <a:prstGeom prst="straightConnector1">
                  <a:avLst/>
                </a:prstGeom>
                <a:ln w="127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Arrow Connector 74">
                  <a:extLst>
                    <a:ext uri="{FF2B5EF4-FFF2-40B4-BE49-F238E27FC236}">
                      <a16:creationId xmlns:a16="http://schemas.microsoft.com/office/drawing/2014/main" id="{67F31EA4-3E12-4E3B-9EEF-C78340E8E3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6551706" y="876748"/>
                  <a:ext cx="1494" cy="1009201"/>
                </a:xfrm>
                <a:prstGeom prst="straightConnector1">
                  <a:avLst/>
                </a:prstGeom>
                <a:ln w="127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Arrow Connector 75">
                  <a:extLst>
                    <a:ext uri="{FF2B5EF4-FFF2-40B4-BE49-F238E27FC236}">
                      <a16:creationId xmlns:a16="http://schemas.microsoft.com/office/drawing/2014/main" id="{78E19F97-7F21-4D83-9693-337E93FE73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156966" y="1885949"/>
                  <a:ext cx="396234" cy="396233"/>
                </a:xfrm>
                <a:prstGeom prst="straightConnector1">
                  <a:avLst/>
                </a:prstGeom>
                <a:ln w="127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59BD42FF-2B5C-4030-9A77-2FA61D04C7DE}"/>
                  </a:ext>
                </a:extLst>
              </p:cNvPr>
              <p:cNvSpPr txBox="1"/>
              <p:nvPr/>
            </p:nvSpPr>
            <p:spPr>
              <a:xfrm>
                <a:off x="6161588" y="1803968"/>
                <a:ext cx="226915" cy="28154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>
                  <a:spcAft>
                    <a:spcPts val="300"/>
                  </a:spcAft>
                  <a:buSzPct val="100000"/>
                </a:pPr>
                <a:r>
                  <a:rPr lang="en-US" sz="140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04C183A0-C273-4863-B6A9-7EE23EA7A40E}"/>
                  </a:ext>
                </a:extLst>
              </p:cNvPr>
              <p:cNvSpPr txBox="1"/>
              <p:nvPr/>
            </p:nvSpPr>
            <p:spPr>
              <a:xfrm>
                <a:off x="4345086" y="4166"/>
                <a:ext cx="226915" cy="28154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 anchorCtr="0">
                <a:spAutoFit/>
              </a:bodyPr>
              <a:lstStyle/>
              <a:p>
                <a:pPr algn="ctr">
                  <a:spcAft>
                    <a:spcPts val="300"/>
                  </a:spcAft>
                  <a:buSzPct val="100000"/>
                </a:pPr>
                <a:r>
                  <a:rPr lang="en-US" sz="140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y</a:t>
                </a: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74C6925F-DDB3-4038-8847-1CFA561A0AF3}"/>
                  </a:ext>
                </a:extLst>
              </p:cNvPr>
              <p:cNvSpPr txBox="1"/>
              <p:nvPr/>
            </p:nvSpPr>
            <p:spPr>
              <a:xfrm>
                <a:off x="3637399" y="2547074"/>
                <a:ext cx="226915" cy="28154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>
                  <a:spcAft>
                    <a:spcPts val="300"/>
                  </a:spcAft>
                  <a:buSzPct val="100000"/>
                </a:pPr>
                <a:r>
                  <a:rPr lang="en-US" sz="140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z</a:t>
                </a:r>
              </a:p>
            </p:txBody>
          </p:sp>
        </p:grpSp>
        <p:sp>
          <p:nvSpPr>
            <p:cNvPr id="85" name="Isosceles Triangle 84">
              <a:extLst>
                <a:ext uri="{FF2B5EF4-FFF2-40B4-BE49-F238E27FC236}">
                  <a16:creationId xmlns:a16="http://schemas.microsoft.com/office/drawing/2014/main" id="{7D308BAD-4B09-4F80-8463-D80CCDCC1B1C}"/>
                </a:ext>
              </a:extLst>
            </p:cNvPr>
            <p:cNvSpPr/>
            <p:nvPr/>
          </p:nvSpPr>
          <p:spPr>
            <a:xfrm rot="20758111">
              <a:off x="2555960" y="324859"/>
              <a:ext cx="2137798" cy="1902470"/>
            </a:xfrm>
            <a:prstGeom prst="triangle">
              <a:avLst>
                <a:gd name="adj" fmla="val 47221"/>
              </a:avLst>
            </a:prstGeom>
            <a:noFill/>
            <a:ln>
              <a:solidFill>
                <a:schemeClr val="bg2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300"/>
                </a:spcAft>
                <a:buSzPct val="100000"/>
              </a:pP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CD9A292D-B769-46C3-8893-7F306CF9436A}"/>
                </a:ext>
              </a:extLst>
            </p:cNvPr>
            <p:cNvSpPr/>
            <p:nvPr/>
          </p:nvSpPr>
          <p:spPr>
            <a:xfrm>
              <a:off x="2736747" y="2384450"/>
              <a:ext cx="157081" cy="157081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300"/>
                </a:spcAft>
                <a:buSzPct val="100000"/>
              </a:pP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0115B8E2-18E4-45C4-984C-ACC37D85F836}"/>
                </a:ext>
              </a:extLst>
            </p:cNvPr>
            <p:cNvSpPr/>
            <p:nvPr/>
          </p:nvSpPr>
          <p:spPr>
            <a:xfrm>
              <a:off x="3258127" y="285954"/>
              <a:ext cx="157081" cy="157081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300"/>
                </a:spcAft>
                <a:buSzPct val="100000"/>
              </a:pP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9C008EA0-51DE-4650-841F-6D5CA6A9E4BA}"/>
                </a:ext>
              </a:extLst>
            </p:cNvPr>
            <p:cNvSpPr/>
            <p:nvPr/>
          </p:nvSpPr>
          <p:spPr>
            <a:xfrm>
              <a:off x="6369861" y="1859539"/>
              <a:ext cx="157081" cy="157081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300"/>
                </a:spcAft>
                <a:buSzPct val="100000"/>
              </a:pP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1F1749AD-D284-45B9-9058-204D1EC522C8}"/>
                </a:ext>
              </a:extLst>
            </p:cNvPr>
            <p:cNvSpPr/>
            <p:nvPr/>
          </p:nvSpPr>
          <p:spPr>
            <a:xfrm>
              <a:off x="4814335" y="1867509"/>
              <a:ext cx="157081" cy="157081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300"/>
                </a:spcAft>
                <a:buSzPct val="100000"/>
              </a:pP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98CF82CB-CF41-4E2A-8B70-D5D56A13D40B}"/>
                </a:ext>
              </a:extLst>
            </p:cNvPr>
            <p:cNvSpPr/>
            <p:nvPr/>
          </p:nvSpPr>
          <p:spPr>
            <a:xfrm>
              <a:off x="4814335" y="285954"/>
              <a:ext cx="157081" cy="157081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300"/>
                </a:spcAft>
                <a:buSzPct val="100000"/>
              </a:pP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171E538-9CB3-41EE-BD82-D3852E0B7F42}"/>
                </a:ext>
              </a:extLst>
            </p:cNvPr>
            <p:cNvSpPr/>
            <p:nvPr/>
          </p:nvSpPr>
          <p:spPr>
            <a:xfrm>
              <a:off x="4287996" y="2384450"/>
              <a:ext cx="157081" cy="157081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300"/>
                </a:spcAft>
                <a:buSzPct val="100000"/>
              </a:pP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F4B09844-79B1-46DA-9143-CD0088A964BB}"/>
                </a:ext>
              </a:extLst>
            </p:cNvPr>
            <p:cNvGrpSpPr/>
            <p:nvPr/>
          </p:nvGrpSpPr>
          <p:grpSpPr>
            <a:xfrm>
              <a:off x="5557465" y="2247958"/>
              <a:ext cx="3351776" cy="420298"/>
              <a:chOff x="5482651" y="2247958"/>
              <a:chExt cx="3351776" cy="420298"/>
            </a:xfrm>
          </p:grpSpPr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5A63F2DB-342C-4394-A533-5D7957EA6A1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482651" y="2458107"/>
                <a:ext cx="1556183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Rectangle: Rounded Corners 38">
                    <a:extLst>
                      <a:ext uri="{FF2B5EF4-FFF2-40B4-BE49-F238E27FC236}">
                        <a16:creationId xmlns:a16="http://schemas.microsoft.com/office/drawing/2014/main" id="{6F8D3D1F-2788-4734-8C3D-72636345219B}"/>
                      </a:ext>
                    </a:extLst>
                  </p:cNvPr>
                  <p:cNvSpPr/>
                  <p:nvPr/>
                </p:nvSpPr>
                <p:spPr>
                  <a:xfrm>
                    <a:off x="6942381" y="2247958"/>
                    <a:ext cx="1892046" cy="420298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buSzPct val="100000"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  <m:r>
                            <a:rPr lang="en-US" sz="14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4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4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400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−</m:t>
                                    </m:r>
                                    <m:r>
                                      <a:rPr lang="en-US" sz="1400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1400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1400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en-US" sz="1400" dirty="0">
                      <a:solidFill>
                        <a:schemeClr val="tx2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9" name="Rectangle: Rounded Corners 38">
                    <a:extLst>
                      <a:ext uri="{FF2B5EF4-FFF2-40B4-BE49-F238E27FC236}">
                        <a16:creationId xmlns:a16="http://schemas.microsoft.com/office/drawing/2014/main" id="{6F8D3D1F-2788-4734-8C3D-72636345219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42381" y="2247958"/>
                    <a:ext cx="1892046" cy="420298"/>
                  </a:xfrm>
                  <a:prstGeom prst="round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  <a:ln w="25400">
                    <a:solidFill>
                      <a:schemeClr val="tx1"/>
                    </a:solidFill>
                    <a:prstDash val="solid"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5CA02DF2-5626-43C9-9A35-9CAF399E6784}"/>
                    </a:ext>
                  </a:extLst>
                </p:cNvPr>
                <p:cNvSpPr/>
                <p:nvPr/>
              </p:nvSpPr>
              <p:spPr>
                <a:xfrm>
                  <a:off x="1692433" y="76993"/>
                  <a:ext cx="1530406" cy="305681"/>
                </a:xfrm>
                <a:prstGeom prst="rect">
                  <a:avLst/>
                </a:prstGeom>
              </p:spPr>
              <p:txBody>
                <a:bodyPr wrap="square" lIns="0" tIns="0" rIns="0" bIns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𝑏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  <m:r>
                          <a:rPr lang="en-US" sz="1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: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14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−</m:t>
                                  </m:r>
                                  <m:r>
                                    <a:rPr lang="en-US" sz="14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14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14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sz="1400"/>
                </a:p>
              </p:txBody>
            </p:sp>
          </mc:Choice>
          <mc:Fallback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5CA02DF2-5626-43C9-9A35-9CAF399E678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2433" y="76993"/>
                  <a:ext cx="1530406" cy="305681"/>
                </a:xfrm>
                <a:prstGeom prst="rect">
                  <a:avLst/>
                </a:prstGeom>
                <a:blipFill>
                  <a:blip r:embed="rId3"/>
                  <a:stretch>
                    <a:fillRect l="-5208" r="-3125" b="-128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6961D431-31B0-406F-8E2C-084D430213D3}"/>
                    </a:ext>
                  </a:extLst>
                </p:cNvPr>
                <p:cNvSpPr/>
                <p:nvPr/>
              </p:nvSpPr>
              <p:spPr>
                <a:xfrm>
                  <a:off x="1189071" y="2371872"/>
                  <a:ext cx="1569458" cy="306939"/>
                </a:xfrm>
                <a:prstGeom prst="rect">
                  <a:avLst/>
                </a:prstGeom>
              </p:spPr>
              <p:txBody>
                <a:bodyPr wrap="square" lIns="0" tIns="0" rIns="0" bIns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𝑏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3</m:t>
                                </m:r>
                              </m:sub>
                            </m:sSub>
                          </m:sub>
                        </m:sSub>
                        <m:r>
                          <a:rPr lang="en-US" sz="1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: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14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−</m:t>
                                  </m:r>
                                  <m:r>
                                    <a:rPr lang="en-US" sz="14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14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14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sz="1400"/>
                </a:p>
              </p:txBody>
            </p:sp>
          </mc:Choice>
          <mc:Fallback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6961D431-31B0-406F-8E2C-084D430213D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89071" y="2371872"/>
                  <a:ext cx="1569458" cy="306939"/>
                </a:xfrm>
                <a:prstGeom prst="rect">
                  <a:avLst/>
                </a:prstGeom>
                <a:blipFill>
                  <a:blip r:embed="rId4"/>
                  <a:stretch>
                    <a:fillRect l="-5076" r="-508" b="-131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F8BA865F-3425-4045-9517-372635B8F649}"/>
                    </a:ext>
                  </a:extLst>
                </p:cNvPr>
                <p:cNvSpPr/>
                <p:nvPr/>
              </p:nvSpPr>
              <p:spPr>
                <a:xfrm>
                  <a:off x="4855293" y="2050628"/>
                  <a:ext cx="1247780" cy="305681"/>
                </a:xfrm>
                <a:prstGeom prst="rect">
                  <a:avLst/>
                </a:prstGeom>
              </p:spPr>
              <p:txBody>
                <a:bodyPr wrap="square" lIns="0" tIns="0" rIns="0" bIns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𝑏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r>
                          <a:rPr lang="en-US" sz="1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: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sz="14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14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14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sz="1400"/>
                </a:p>
              </p:txBody>
            </p:sp>
          </mc:Choice>
          <mc:Fallback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F8BA865F-3425-4045-9517-372635B8F64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5293" y="2050628"/>
                  <a:ext cx="1247780" cy="305681"/>
                </a:xfrm>
                <a:prstGeom prst="rect">
                  <a:avLst/>
                </a:prstGeom>
                <a:blipFill>
                  <a:blip r:embed="rId5"/>
                  <a:stretch>
                    <a:fillRect l="-6369" r="-12102" b="-128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202B39EF-0028-47B6-A64E-BAD71604E710}"/>
                </a:ext>
              </a:extLst>
            </p:cNvPr>
            <p:cNvCxnSpPr>
              <a:cxnSpLocks/>
              <a:endCxn id="85" idx="0"/>
            </p:cNvCxnSpPr>
            <p:nvPr/>
          </p:nvCxnSpPr>
          <p:spPr>
            <a:xfrm flipH="1" flipV="1">
              <a:off x="3336591" y="367645"/>
              <a:ext cx="1557140" cy="1572010"/>
            </a:xfrm>
            <a:prstGeom prst="straightConnector1">
              <a:avLst/>
            </a:prstGeom>
            <a:ln w="38100">
              <a:solidFill>
                <a:schemeClr val="tx2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F3BD511A-FA71-4947-BD77-06BC38E4A58F}"/>
                </a:ext>
              </a:extLst>
            </p:cNvPr>
            <p:cNvCxnSpPr>
              <a:cxnSpLocks/>
              <a:stCxn id="85" idx="5"/>
              <a:endCxn id="85" idx="2"/>
            </p:cNvCxnSpPr>
            <p:nvPr/>
          </p:nvCxnSpPr>
          <p:spPr>
            <a:xfrm flipH="1">
              <a:off x="2818486" y="1153717"/>
              <a:ext cx="1296059" cy="1304391"/>
            </a:xfrm>
            <a:prstGeom prst="straightConnector1">
              <a:avLst/>
            </a:prstGeom>
            <a:ln w="38100">
              <a:solidFill>
                <a:schemeClr val="tx2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72F0A41B-BC34-4B83-B7EE-13BE6C41753E}"/>
                    </a:ext>
                  </a:extLst>
                </p:cNvPr>
                <p:cNvSpPr txBox="1"/>
                <p:nvPr/>
              </p:nvSpPr>
              <p:spPr>
                <a:xfrm>
                  <a:off x="2750629" y="706626"/>
                  <a:ext cx="896092" cy="25628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 anchor="ctr" anchorCtr="0">
                  <a:noAutofit/>
                </a:bodyPr>
                <a:lstStyle/>
                <a:p>
                  <a:pPr>
                    <a:spcAft>
                      <a:spcPts val="300"/>
                    </a:spcAft>
                    <a:buSzPct val="100000"/>
                  </a:pPr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𝑏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  <m:r>
                          <a:rPr lang="en-US" sz="1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sz="1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en-US" sz="1400" dirty="0">
                    <a:solidFill>
                      <a:schemeClr val="tx2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72F0A41B-BC34-4B83-B7EE-13BE6C4175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0629" y="706626"/>
                  <a:ext cx="896092" cy="256289"/>
                </a:xfrm>
                <a:prstGeom prst="rect">
                  <a:avLst/>
                </a:prstGeom>
                <a:blipFill>
                  <a:blip r:embed="rId6"/>
                  <a:stretch>
                    <a:fillRect l="-1786" t="-12500" r="-4464" b="-156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1323A1D5-D3EB-445A-9540-891ECEC730EB}"/>
                    </a:ext>
                  </a:extLst>
                </p:cNvPr>
                <p:cNvSpPr txBox="1"/>
                <p:nvPr/>
              </p:nvSpPr>
              <p:spPr>
                <a:xfrm>
                  <a:off x="1936894" y="1673768"/>
                  <a:ext cx="1311901" cy="30829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 anchor="ctr" anchorCtr="0">
                  <a:noAutofit/>
                </a:bodyPr>
                <a:lstStyle/>
                <a:p>
                  <a:pPr>
                    <a:spcAft>
                      <a:spcPts val="300"/>
                    </a:spcAft>
                    <a:buSzPct val="100000"/>
                  </a:pPr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𝑏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3</m:t>
                                </m:r>
                              </m:sub>
                            </m:sSub>
                          </m:sub>
                        </m:sSub>
                        <m:r>
                          <a:rPr lang="en-US" sz="1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1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sz="1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1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</m:num>
                          <m:den>
                            <m:r>
                              <a:rPr lang="en-US" sz="1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1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sz="1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en-US" sz="1400" dirty="0">
                    <a:solidFill>
                      <a:schemeClr val="tx2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1323A1D5-D3EB-445A-9540-891ECEC730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6894" y="1673768"/>
                  <a:ext cx="1311901" cy="308291"/>
                </a:xfrm>
                <a:prstGeom prst="rect">
                  <a:avLst/>
                </a:prstGeom>
                <a:blipFill>
                  <a:blip r:embed="rId7"/>
                  <a:stretch>
                    <a:fillRect t="-33333" b="-3076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ectangle: Rounded Corners 56">
                  <a:extLst>
                    <a:ext uri="{FF2B5EF4-FFF2-40B4-BE49-F238E27FC236}">
                      <a16:creationId xmlns:a16="http://schemas.microsoft.com/office/drawing/2014/main" id="{40A15F5B-79FA-4BC4-B674-5525E3954EE9}"/>
                    </a:ext>
                  </a:extLst>
                </p:cNvPr>
                <p:cNvSpPr/>
                <p:nvPr/>
              </p:nvSpPr>
              <p:spPr>
                <a:xfrm>
                  <a:off x="390350" y="741620"/>
                  <a:ext cx="2120724" cy="786575"/>
                </a:xfrm>
                <a:prstGeom prst="roundRect">
                  <a:avLst>
                    <a:gd name="adj" fmla="val 8503"/>
                  </a:avLst>
                </a:prstGeom>
                <a:ln w="12700">
                  <a:noFill/>
                </a:ln>
              </p:spPr>
              <p:txBody>
                <a:bodyPr wrap="square" lIns="0" tIns="0" rIns="0" bIns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𝒜</m:t>
                            </m:r>
                          </m:e>
                          <m:sub>
                            <m:r>
                              <a:rPr lang="en-US" sz="1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sz="1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a:rPr lang="en-US" sz="1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US" sz="1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14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4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1.0</m:t>
                                  </m:r>
                                </m:e>
                                <m:e>
                                  <m:r>
                                    <a:rPr lang="en-US" sz="14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−0.5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14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1.0</m:t>
                                  </m:r>
                                </m:e>
                                <m:e>
                                  <m:r>
                                    <a:rPr lang="en-US" sz="14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−0.5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14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14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1.0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sz="1400">
                    <a:solidFill>
                      <a:schemeClr val="tx2"/>
                    </a:solidFill>
                  </a:endParaRPr>
                </a:p>
              </p:txBody>
            </p:sp>
          </mc:Choice>
          <mc:Fallback xmlns="">
            <p:sp>
              <p:nvSpPr>
                <p:cNvPr id="57" name="Rectangle: Rounded Corners 56">
                  <a:extLst>
                    <a:ext uri="{FF2B5EF4-FFF2-40B4-BE49-F238E27FC236}">
                      <a16:creationId xmlns:a16="http://schemas.microsoft.com/office/drawing/2014/main" id="{40A15F5B-79FA-4BC4-B674-5525E3954EE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0350" y="741620"/>
                  <a:ext cx="2120724" cy="786575"/>
                </a:xfrm>
                <a:prstGeom prst="roundRect">
                  <a:avLst>
                    <a:gd name="adj" fmla="val 8503"/>
                  </a:avLst>
                </a:prstGeom>
                <a:blipFill>
                  <a:blip r:embed="rId8"/>
                  <a:stretch>
                    <a:fillRect/>
                  </a:stretch>
                </a:blipFill>
                <a:ln w="127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214796DB-F3F7-434C-9435-3BBFECB485F1}"/>
                    </a:ext>
                  </a:extLst>
                </p:cNvPr>
                <p:cNvSpPr/>
                <p:nvPr/>
              </p:nvSpPr>
              <p:spPr>
                <a:xfrm>
                  <a:off x="4545453" y="1286997"/>
                  <a:ext cx="255494" cy="28154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400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400"/>
                </a:p>
              </p:txBody>
            </p:sp>
          </mc:Choice>
          <mc:Fallback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214796DB-F3F7-434C-9435-3BBFECB485F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5453" y="1286997"/>
                  <a:ext cx="255494" cy="281549"/>
                </a:xfrm>
                <a:prstGeom prst="rect">
                  <a:avLst/>
                </a:prstGeom>
                <a:blipFill>
                  <a:blip r:embed="rId9"/>
                  <a:stretch>
                    <a:fillRect l="-15625" r="-12500" b="-13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703256F2-A40A-406D-863D-85A7E1508150}"/>
                    </a:ext>
                  </a:extLst>
                </p:cNvPr>
                <p:cNvSpPr/>
                <p:nvPr/>
              </p:nvSpPr>
              <p:spPr>
                <a:xfrm>
                  <a:off x="4345818" y="1903214"/>
                  <a:ext cx="255494" cy="28154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400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400"/>
                </a:p>
              </p:txBody>
            </p:sp>
          </mc:Choice>
          <mc:Fallback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703256F2-A40A-406D-863D-85A7E150815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45818" y="1903214"/>
                  <a:ext cx="255494" cy="281549"/>
                </a:xfrm>
                <a:prstGeom prst="rect">
                  <a:avLst/>
                </a:prstGeom>
                <a:blipFill>
                  <a:blip r:embed="rId10"/>
                  <a:stretch>
                    <a:fillRect l="-18750" r="-12500" b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CC90B1F0-A0FE-4F8F-9997-46F935516763}"/>
                    </a:ext>
                  </a:extLst>
                </p:cNvPr>
                <p:cNvSpPr/>
                <p:nvPr/>
              </p:nvSpPr>
              <p:spPr>
                <a:xfrm>
                  <a:off x="5087327" y="1369326"/>
                  <a:ext cx="255494" cy="28154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400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400"/>
                </a:p>
              </p:txBody>
            </p:sp>
          </mc:Choice>
          <mc:Fallback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CC90B1F0-A0FE-4F8F-9997-46F93551676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87327" y="1369326"/>
                  <a:ext cx="255494" cy="281549"/>
                </a:xfrm>
                <a:prstGeom prst="rect">
                  <a:avLst/>
                </a:prstGeom>
                <a:blipFill>
                  <a:blip r:embed="rId11"/>
                  <a:stretch>
                    <a:fillRect l="-18750" r="-12500" b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Rectangle: Rounded Corners 68">
                  <a:extLst>
                    <a:ext uri="{FF2B5EF4-FFF2-40B4-BE49-F238E27FC236}">
                      <a16:creationId xmlns:a16="http://schemas.microsoft.com/office/drawing/2014/main" id="{CF69B903-11DB-4969-B46F-3C61AD40690A}"/>
                    </a:ext>
                  </a:extLst>
                </p:cNvPr>
                <p:cNvSpPr/>
                <p:nvPr/>
              </p:nvSpPr>
              <p:spPr>
                <a:xfrm>
                  <a:off x="5409870" y="304800"/>
                  <a:ext cx="3499375" cy="991680"/>
                </a:xfrm>
                <a:prstGeom prst="roundRect">
                  <a:avLst>
                    <a:gd name="adj" fmla="val 5265"/>
                  </a:avLst>
                </a:prstGeom>
                <a:ln w="25400">
                  <a:solidFill>
                    <a:schemeClr val="accent3"/>
                  </a:solidFill>
                </a:ln>
              </p:spPr>
              <p:txBody>
                <a:bodyPr wrap="none" lIns="0" tIns="0" rIns="0" bIns="0" anchor="ctr" anchorCtr="0"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𝒜</m:t>
                            </m:r>
                          </m:e>
                          <m:sub>
                            <m:r>
                              <a:rPr lang="en-US" sz="1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  <m:r>
                          <a:rPr lang="en-US" sz="1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14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4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0.707</m:t>
                                  </m:r>
                                </m:e>
                                <m:e>
                                  <m:r>
                                    <a:rPr lang="en-US" sz="14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−0.408</m:t>
                                  </m:r>
                                </m:e>
                                <m:e>
                                  <m:r>
                                    <a:rPr lang="en-US" sz="14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0.577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14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0.707</m:t>
                                  </m:r>
                                </m:e>
                                <m:e>
                                  <m:r>
                                    <a:rPr lang="en-US" sz="14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−0.408</m:t>
                                  </m:r>
                                </m:e>
                                <m:e>
                                  <m:r>
                                    <a:rPr lang="en-US" sz="14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0.577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14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14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0.816</m:t>
                                  </m:r>
                                </m:e>
                                <m:e>
                                  <m:r>
                                    <a:rPr lang="en-US" sz="14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0.577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sz="1400">
                    <a:solidFill>
                      <a:schemeClr val="tx2"/>
                    </a:solidFill>
                  </a:endParaRPr>
                </a:p>
              </p:txBody>
            </p:sp>
          </mc:Choice>
          <mc:Fallback xmlns="">
            <p:sp>
              <p:nvSpPr>
                <p:cNvPr id="69" name="Rectangle: Rounded Corners 68">
                  <a:extLst>
                    <a:ext uri="{FF2B5EF4-FFF2-40B4-BE49-F238E27FC236}">
                      <a16:creationId xmlns:a16="http://schemas.microsoft.com/office/drawing/2014/main" id="{CF69B903-11DB-4969-B46F-3C61AD40690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09870" y="304800"/>
                  <a:ext cx="3499375" cy="991680"/>
                </a:xfrm>
                <a:prstGeom prst="roundRect">
                  <a:avLst>
                    <a:gd name="adj" fmla="val 5265"/>
                  </a:avLst>
                </a:prstGeom>
                <a:blipFill>
                  <a:blip r:embed="rId12"/>
                  <a:stretch>
                    <a:fillRect/>
                  </a:stretch>
                </a:blipFill>
                <a:ln w="25400">
                  <a:solidFill>
                    <a:schemeClr val="accent3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Connector: Elbow 7">
              <a:extLst>
                <a:ext uri="{FF2B5EF4-FFF2-40B4-BE49-F238E27FC236}">
                  <a16:creationId xmlns:a16="http://schemas.microsoft.com/office/drawing/2014/main" id="{47D795B3-9466-4656-9507-4F18CE1E8FD3}"/>
                </a:ext>
              </a:extLst>
            </p:cNvPr>
            <p:cNvCxnSpPr>
              <a:cxnSpLocks/>
              <a:stCxn id="53" idx="1"/>
              <a:endCxn id="56" idx="0"/>
            </p:cNvCxnSpPr>
            <p:nvPr/>
          </p:nvCxnSpPr>
          <p:spPr>
            <a:xfrm rot="10800000">
              <a:off x="1419799" y="773421"/>
              <a:ext cx="1330830" cy="61351"/>
            </a:xfrm>
            <a:prstGeom prst="bentConnector4">
              <a:avLst>
                <a:gd name="adj1" fmla="val 13617"/>
                <a:gd name="adj2" fmla="val 472610"/>
              </a:avLst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or: Elbow 41">
              <a:extLst>
                <a:ext uri="{FF2B5EF4-FFF2-40B4-BE49-F238E27FC236}">
                  <a16:creationId xmlns:a16="http://schemas.microsoft.com/office/drawing/2014/main" id="{5EF9F347-6DCB-47EC-A1F0-C45E50490453}"/>
                </a:ext>
              </a:extLst>
            </p:cNvPr>
            <p:cNvCxnSpPr>
              <a:cxnSpLocks/>
              <a:stCxn id="55" idx="1"/>
              <a:endCxn id="20" idx="2"/>
            </p:cNvCxnSpPr>
            <p:nvPr/>
          </p:nvCxnSpPr>
          <p:spPr>
            <a:xfrm rot="10800000" flipH="1">
              <a:off x="1936893" y="1528293"/>
              <a:ext cx="175483" cy="299620"/>
            </a:xfrm>
            <a:prstGeom prst="bentConnector4">
              <a:avLst>
                <a:gd name="adj1" fmla="val -130269"/>
                <a:gd name="adj2" fmla="val 75724"/>
              </a:avLst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05B3B18-6290-41ED-8DD7-BAD511F24B97}"/>
                </a:ext>
              </a:extLst>
            </p:cNvPr>
            <p:cNvSpPr/>
            <p:nvPr/>
          </p:nvSpPr>
          <p:spPr>
            <a:xfrm>
              <a:off x="1936476" y="1319765"/>
              <a:ext cx="351801" cy="20852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300"/>
                </a:spcAft>
                <a:buSzPct val="100000"/>
              </a:pPr>
              <a:endParaRPr lang="en-US" sz="1400" dirty="0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25542F53-5515-40F5-BE76-19AE99CCDD30}"/>
                </a:ext>
              </a:extLst>
            </p:cNvPr>
            <p:cNvSpPr/>
            <p:nvPr/>
          </p:nvSpPr>
          <p:spPr>
            <a:xfrm>
              <a:off x="1243899" y="773420"/>
              <a:ext cx="351801" cy="20852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300"/>
                </a:spcAft>
                <a:buSzPct val="100000"/>
              </a:pPr>
              <a:endParaRPr lang="en-US" sz="14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5C699349-FC40-4C69-98C7-FB7C4DD32614}"/>
                    </a:ext>
                  </a:extLst>
                </p:cNvPr>
                <p:cNvSpPr/>
                <p:nvPr/>
              </p:nvSpPr>
              <p:spPr>
                <a:xfrm>
                  <a:off x="6413584" y="93484"/>
                  <a:ext cx="393520" cy="28154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400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400"/>
                </a:p>
              </p:txBody>
            </p:sp>
          </mc:Choice>
          <mc:Fallback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5C699349-FC40-4C69-98C7-FB7C4DD3261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3584" y="93484"/>
                  <a:ext cx="393520" cy="281549"/>
                </a:xfrm>
                <a:prstGeom prst="rect">
                  <a:avLst/>
                </a:prstGeom>
                <a:blipFill>
                  <a:blip r:embed="rId13"/>
                  <a:stretch>
                    <a:fillRect b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04ACFCB9-0087-4971-BF86-8F9B3559FCBB}"/>
                    </a:ext>
                  </a:extLst>
                </p:cNvPr>
                <p:cNvSpPr/>
                <p:nvPr/>
              </p:nvSpPr>
              <p:spPr>
                <a:xfrm>
                  <a:off x="7416847" y="93484"/>
                  <a:ext cx="393520" cy="28154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400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400"/>
                </a:p>
              </p:txBody>
            </p:sp>
          </mc:Choice>
          <mc:Fallback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04ACFCB9-0087-4971-BF86-8F9B3559FCB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6847" y="93484"/>
                  <a:ext cx="393520" cy="281549"/>
                </a:xfrm>
                <a:prstGeom prst="rect">
                  <a:avLst/>
                </a:prstGeom>
                <a:blipFill>
                  <a:blip r:embed="rId14"/>
                  <a:stretch>
                    <a:fillRect b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F02D7747-FBBA-454F-9D8D-355DB47253A9}"/>
                    </a:ext>
                  </a:extLst>
                </p:cNvPr>
                <p:cNvSpPr/>
                <p:nvPr/>
              </p:nvSpPr>
              <p:spPr>
                <a:xfrm>
                  <a:off x="8292902" y="93484"/>
                  <a:ext cx="393520" cy="28154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400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400"/>
                </a:p>
              </p:txBody>
            </p:sp>
          </mc:Choice>
          <mc:Fallback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F02D7747-FBBA-454F-9D8D-355DB47253A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2902" y="93484"/>
                  <a:ext cx="393520" cy="281549"/>
                </a:xfrm>
                <a:prstGeom prst="rect">
                  <a:avLst/>
                </a:prstGeom>
                <a:blipFill>
                  <a:blip r:embed="rId15"/>
                  <a:stretch>
                    <a:fillRect b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6578D099-9A40-4860-A74B-54CB0FA4A6C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03114" y="1543245"/>
              <a:ext cx="393520" cy="396930"/>
            </a:xfrm>
            <a:prstGeom prst="straightConnector1">
              <a:avLst/>
            </a:prstGeom>
            <a:ln w="47625">
              <a:solidFill>
                <a:schemeClr val="accent3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BF564DAC-6D4E-4B87-8D2B-5210304712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82394" y="1931198"/>
              <a:ext cx="318357" cy="321116"/>
            </a:xfrm>
            <a:prstGeom prst="straightConnector1">
              <a:avLst/>
            </a:prstGeom>
            <a:ln w="47625">
              <a:solidFill>
                <a:schemeClr val="accent3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87318454-6149-42FD-ACFE-6E706F0048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91122" y="1542200"/>
              <a:ext cx="153489" cy="398420"/>
            </a:xfrm>
            <a:prstGeom prst="straightConnector1">
              <a:avLst/>
            </a:prstGeom>
            <a:ln w="47625">
              <a:solidFill>
                <a:schemeClr val="accent3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10402500"/>
      </p:ext>
    </p:extLst>
  </p:cSld>
  <p:clrMapOvr>
    <a:masterClrMapping/>
  </p:clrMapOvr>
</p:sld>
</file>

<file path=ppt/theme/theme1.xml><?xml version="1.0" encoding="utf-8"?>
<a:theme xmlns:a="http://schemas.openxmlformats.org/drawingml/2006/main" name="1 White Master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Nokia 2018">
      <a:majorFont>
        <a:latin typeface="Nokia Pure Headline Light"/>
        <a:ea typeface=""/>
        <a:cs typeface=""/>
      </a:majorFont>
      <a:minorFont>
        <a:latin typeface="Nokia Pure Text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spcAft>
            <a:spcPts val="300"/>
          </a:spcAft>
          <a:buSzPct val="100000"/>
          <a:defRPr sz="12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72000" tIns="72000" rIns="72000" bIns="72000" rtlCol="0">
        <a:noAutofit/>
      </a:bodyPr>
      <a:lstStyle>
        <a:defPPr algn="l">
          <a:spcAft>
            <a:spcPts val="300"/>
          </a:spcAft>
          <a:buSzPct val="100000"/>
          <a:defRPr sz="1200"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rial PowerPoint" id="{939B24C9-4BD0-480F-9E18-6ACD150E5DF9}" vid="{B21F5B1E-839D-4426-B039-339BA03E5371}"/>
    </a:ext>
  </a:extLst>
</a:theme>
</file>

<file path=ppt/theme/theme2.xml><?xml version="1.0" encoding="utf-8"?>
<a:theme xmlns:a="http://schemas.openxmlformats.org/drawingml/2006/main" name="2_Whit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698E7050-917A-4410-AD65-321ADD4443D8}"/>
    </a:ext>
  </a:extLst>
</a:theme>
</file>

<file path=ppt/theme/theme3.xml><?xml version="1.0" encoding="utf-8"?>
<a:theme xmlns:a="http://schemas.openxmlformats.org/drawingml/2006/main" name="3_Blu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391DAB73-0D4D-463D-9FB2-77ED06CABB1A}"/>
    </a:ext>
  </a:extLst>
</a:theme>
</file>

<file path=ppt/theme/theme4.xml><?xml version="1.0" encoding="utf-8"?>
<a:theme xmlns:a="http://schemas.openxmlformats.org/drawingml/2006/main" name="4_Blue End Slid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17667942-424D-49F2-A019-AA32B627B3ED}"/>
    </a:ext>
  </a:extLst>
</a:theme>
</file>

<file path=ppt/theme/theme5.xml><?xml version="1.0" encoding="utf-8"?>
<a:theme xmlns:a="http://schemas.openxmlformats.org/drawingml/2006/main" name="5_White End Slid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F591DF1E-79D7-4228-A65F-EFECC0B52914}"/>
    </a:ext>
  </a:extLst>
</a:theme>
</file>

<file path=ppt/theme/theme6.xml><?xml version="1.0" encoding="utf-8"?>
<a:theme xmlns:a="http://schemas.openxmlformats.org/drawingml/2006/main" name="6_Gray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C 2018 Nokia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9FC961DA-514C-495E-8462-8F3132FB4834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Nokia Document" ma:contentTypeID="0x010100CE50E52E7543470BBDD3827FE50C59CB00F28B616FD8C77D40956A924538277F24" ma:contentTypeVersion="26" ma:contentTypeDescription="Create Nokia Word Document" ma:contentTypeScope="" ma:versionID="e748e768b5f12442eb78c8be45fb97e9">
  <xsd:schema xmlns:xsd="http://www.w3.org/2001/XMLSchema" xmlns:xs="http://www.w3.org/2001/XMLSchema" xmlns:p="http://schemas.microsoft.com/office/2006/metadata/properties" xmlns:ns2="71c5aaf6-e6ce-465b-b873-5148d2a4c105" targetNamespace="http://schemas.microsoft.com/office/2006/metadata/properties" ma:root="true" ma:fieldsID="d227a082cf3b963ed6b37ce080f4d67b" ns2:_="">
    <xsd:import namespace="71c5aaf6-e6ce-465b-b873-5148d2a4c105"/>
    <xsd:element name="properties">
      <xsd:complexType>
        <xsd:sequence>
          <xsd:element name="documentManagement">
            <xsd:complexType>
              <xsd:all>
                <xsd:element ref="ns2:DocumentType" minOccurs="0"/>
                <xsd:element ref="ns2:NokiaConfidentiality" minOccurs="0"/>
                <xsd:element ref="ns2:Owner" minOccurs="0"/>
                <xsd:element ref="ns2:_dlc_DocId" minOccurs="0"/>
                <xsd:element ref="ns2:_dlc_DocIdUrl" minOccurs="0"/>
                <xsd:element ref="ns2:_dlc_DocIdPersistId" minOccurs="0"/>
                <xsd:element ref="ns2:HideFromDelv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c5aaf6-e6ce-465b-b873-5148d2a4c105" elementFormDefault="qualified">
    <xsd:import namespace="http://schemas.microsoft.com/office/2006/documentManagement/types"/>
    <xsd:import namespace="http://schemas.microsoft.com/office/infopath/2007/PartnerControls"/>
    <xsd:element name="DocumentType" ma:index="8" nillable="true" ma:displayName="Document Type" ma:default="Description" ma:description="Document type specifies the content of the document" ma:format="Dropdown" ma:internalName="DocumentType" ma:readOnly="false">
      <xsd:simpleType>
        <xsd:restriction base="dms:Choice">
          <xsd:enumeration value="Policy"/>
          <xsd:enumeration value="Strategy"/>
          <xsd:enumeration value="Objectives / Targets"/>
          <xsd:enumeration value="Plan / Schedule"/>
          <xsd:enumeration value="Governance"/>
          <xsd:enumeration value="Organization"/>
          <xsd:enumeration value="Review Material"/>
          <xsd:enumeration value="Communication"/>
          <xsd:enumeration value="Minutes"/>
          <xsd:enumeration value="Training"/>
          <xsd:enumeration value="Standard Operating Procedure"/>
          <xsd:enumeration value="Process / Procedure / Standard"/>
          <xsd:enumeration value="Guideline / Manual / Instruction"/>
          <xsd:enumeration value="Description"/>
          <xsd:enumeration value="Form / Template"/>
          <xsd:enumeration value="Checklist"/>
          <xsd:enumeration value="Bid / Offer"/>
          <xsd:enumeration value="Contract / Order"/>
          <xsd:enumeration value="List"/>
          <xsd:enumeration value="Roadmap"/>
          <xsd:enumeration value="Requirement / Specification"/>
          <xsd:enumeration value="Design"/>
          <xsd:enumeration value="Concept / Proposal"/>
          <xsd:enumeration value="Measurement / KPI"/>
          <xsd:enumeration value="Report"/>
          <xsd:enumeration value="Best Practice / Lessons Learnt"/>
          <xsd:enumeration value="Analysis / Assessment"/>
          <xsd:enumeration value="Survey"/>
        </xsd:restriction>
      </xsd:simpleType>
    </xsd:element>
    <xsd:element name="NokiaConfidentiality" ma:index="9" nillable="true" ma:displayName="Nokia Confidentiality" ma:default="Nokia Internal Use" ma:format="Dropdown" ma:internalName="NokiaConfidentiality" ma:readOnly="false">
      <xsd:simpleType>
        <xsd:restriction base="dms:Choice">
          <xsd:enumeration value="Nokia Internal Use"/>
          <xsd:enumeration value="Confidential"/>
          <xsd:enumeration value="Secret"/>
          <xsd:enumeration value="Public"/>
        </xsd:restriction>
      </xsd:simpleType>
    </xsd:element>
    <xsd:element name="Owner" ma:index="10" nillable="true" ma:displayName="Owner" ma:description="Owner identifies the person or group who owns the document (default value is the same as the Creator of the document)" ma:internalName="Owner">
      <xsd:simpleType>
        <xsd:restriction base="dms:Text"/>
      </xsd:simpleType>
    </xsd:element>
    <xsd:element name="_dlc_DocId" ma:index="11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2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3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HideFromDelve" ma:index="14" nillable="true" ma:displayName="HideFromDelve" ma:default="0" ma:internalName="HideFromDelv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?mso-contentType ?>
<SharedContentType xmlns="Microsoft.SharePoint.Taxonomy.ContentTypeSync" SourceId="34c87397-5fc1-491e-85e7-d6110dbe9cbd" ContentTypeId="0x010100CE50E52E7543470BBDD3827FE50C59CB" PreviousValue="false"/>
</file>

<file path=customXml/item5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Owner xmlns="71c5aaf6-e6ce-465b-b873-5148d2a4c105">Spen Spencer</Owner>
    <DocumentType xmlns="71c5aaf6-e6ce-465b-b873-5148d2a4c105">Description</DocumentType>
    <NokiaConfidentiality xmlns="71c5aaf6-e6ce-465b-b873-5148d2a4c105">Nokia Internal Use</NokiaConfidentiality>
    <HideFromDelve xmlns="71c5aaf6-e6ce-465b-b873-5148d2a4c105">false</HideFromDelve>
    <_dlc_DocId xmlns="71c5aaf6-e6ce-465b-b873-5148d2a4c105">QBI5PMBIL2NS-1242730160-2506</_dlc_DocId>
    <_dlc_DocIdUrl xmlns="71c5aaf6-e6ce-465b-b873-5148d2a4c105">
      <Url>https://nokia.sharepoint.com/sites/brandstore/_layouts/15/DocIdRedir.aspx?ID=QBI5PMBIL2NS-1242730160-2506</Url>
      <Description>QBI5PMBIL2NS-1242730160-2506</Description>
    </_dlc_DocIdUrl>
  </documentManagement>
</p:properties>
</file>

<file path=customXml/item6.xml><?xml version="1.0" encoding="utf-8"?>
<?mso-contentType ?>
<customXsn xmlns="http://schemas.microsoft.com/office/2006/metadata/customXsn">
  <xsnLocation/>
  <cached>True</cached>
  <openByDefault>True</openByDefault>
  <xsnScope/>
</customXsn>
</file>

<file path=customXml/itemProps1.xml><?xml version="1.0" encoding="utf-8"?>
<ds:datastoreItem xmlns:ds="http://schemas.openxmlformats.org/officeDocument/2006/customXml" ds:itemID="{05EE7FE0-8D3B-406F-A079-721BE1FE8AD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D050D2-7392-48AE-A1B1-6D5F06E8AE1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c5aaf6-e6ce-465b-b873-5148d2a4c10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D3CC528-8A83-417D-8E48-262EADC89A31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3136FEAD-34D8-42DC-9C7F-9C06F25555CB}">
  <ds:schemaRefs>
    <ds:schemaRef ds:uri="Microsoft.SharePoint.Taxonomy.ContentTypeSync"/>
  </ds:schemaRefs>
</ds:datastoreItem>
</file>

<file path=customXml/itemProps5.xml><?xml version="1.0" encoding="utf-8"?>
<ds:datastoreItem xmlns:ds="http://schemas.openxmlformats.org/officeDocument/2006/customXml" ds:itemID="{20D4A66B-DEAE-463E-8C8B-FF06495953F4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71c5aaf6-e6ce-465b-b873-5148d2a4c105"/>
    <ds:schemaRef ds:uri="http://www.w3.org/XML/1998/namespace"/>
    <ds:schemaRef ds:uri="http://purl.org/dc/dcmitype/"/>
  </ds:schemaRefs>
</ds:datastoreItem>
</file>

<file path=customXml/itemProps6.xml><?xml version="1.0" encoding="utf-8"?>
<ds:datastoreItem xmlns:ds="http://schemas.openxmlformats.org/officeDocument/2006/customXml" ds:itemID="{B06B585C-9154-4F1B-AF9E-1B4DA51510B0}">
  <ds:schemaRefs>
    <ds:schemaRef ds:uri="http://schemas.microsoft.com/office/2006/metadata/customXs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RS21014_Arial PowerPoint</Template>
  <TotalTime>0</TotalTime>
  <Words>35</Words>
  <Application>Microsoft Office PowerPoint</Application>
  <PresentationFormat>Custom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</vt:i4>
      </vt:variant>
    </vt:vector>
  </HeadingPairs>
  <TitlesOfParts>
    <vt:vector size="11" baseType="lpstr">
      <vt:lpstr>Arial</vt:lpstr>
      <vt:lpstr>Cambria Math</vt:lpstr>
      <vt:lpstr>Nokia Pure Text</vt:lpstr>
      <vt:lpstr>Nokia Pure Text Light</vt:lpstr>
      <vt:lpstr>1 White Master</vt:lpstr>
      <vt:lpstr>2_White</vt:lpstr>
      <vt:lpstr>3_Blue</vt:lpstr>
      <vt:lpstr>4_Blue End Slide</vt:lpstr>
      <vt:lpstr>5_White End Slide</vt:lpstr>
      <vt:lpstr>6_Gray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Kajo, Marton (EXT - DE/Munich)</dc:creator>
  <cp:lastModifiedBy>Kajo, Marton (EXT - DE/Munich)</cp:lastModifiedBy>
  <cp:revision>77</cp:revision>
  <dcterms:created xsi:type="dcterms:W3CDTF">2019-06-25T08:22:25Z</dcterms:created>
  <dcterms:modified xsi:type="dcterms:W3CDTF">2021-06-24T14:45:53Z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0x010100CE50E52E7543470BBDD3827FE50C59CB00F28B616FD8C77D40956A924538277F24</vt:lpwstr>
  </property>
  <property fmtid="{D5CDD505-2E9C-101B-9397-08002B2CF9AE}" pid="3" name="_dlc_DocIdItemGuid">
    <vt:lpwstr>76d6d332-1a86-48b6-a897-41698f14002a</vt:lpwstr>
  </property>
  <property fmtid="{D5CDD505-2E9C-101B-9397-08002B2CF9AE}" pid="4" name="SharedWithUsers">
    <vt:lpwstr>31786;#Esirgen, Tuba (Nokia - TR/Ankara);#35101;#Jaeger, Daniel (Nokia - ZA/Centurion);#17827;#Marischi, Gustavo (Nokia - AR/Buenos Aires);#23594;#Moreno Santos, Juan (Nokia - ES/Madrid)</vt:lpwstr>
  </property>
</Properties>
</file>