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7"/>
    <p:sldMasterId id="2147483671" r:id="rId8"/>
    <p:sldMasterId id="2147483673" r:id="rId9"/>
    <p:sldMasterId id="2147483676" r:id="rId10"/>
    <p:sldMasterId id="2147483678" r:id="rId11"/>
    <p:sldMasterId id="2147483680" r:id="rId12"/>
  </p:sldMasterIdLst>
  <p:notesMasterIdLst>
    <p:notesMasterId r:id="rId14"/>
  </p:notesMasterIdLst>
  <p:sldIdLst>
    <p:sldId id="273" r:id="rId13"/>
  </p:sldIdLst>
  <p:sldSz cx="2103438" cy="21939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20" autoAdjust="0"/>
    <p:restoredTop sz="94660"/>
  </p:normalViewPr>
  <p:slideViewPr>
    <p:cSldViewPr snapToGrid="0">
      <p:cViewPr>
        <p:scale>
          <a:sx n="100" d="100"/>
          <a:sy n="100" d="100"/>
        </p:scale>
        <p:origin x="4530" y="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Master" Target="slideMasters/slideMaster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4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F03831C-DEBA-4A3A-8C36-FD8115E217DA}" type="datetimeFigureOut">
              <a:rPr lang="en-US" smtClean="0"/>
              <a:pPr/>
              <a:t>6/24/2021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49450" y="1143000"/>
            <a:ext cx="2959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8D4EF5B-ECC8-43EE-A509-D601DDF42A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43A0E-70E6-46DB-8F7C-06A0214599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30005" y="2054577"/>
            <a:ext cx="1043438" cy="5221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0_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6068" y="251832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068" y="119773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9C1B709-09CD-404B-B852-419096D06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6069" y="460670"/>
            <a:ext cx="435594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7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26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3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50" indent="-228609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58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6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9B7F28-94B8-42B4-A97D-4EBCB20F6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7975" y="460670"/>
            <a:ext cx="435594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7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26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3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50" indent="-228609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58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6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AB4DD6D-9400-4306-8B75-2CFF92082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9883" y="460670"/>
            <a:ext cx="435594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7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26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3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50" indent="-228609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58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6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D6FBD4C-557B-402F-9039-EF287BD8EA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71788" y="460670"/>
            <a:ext cx="435594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7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26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3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50" indent="-228609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58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6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F9DDB-0B87-42B5-98DF-391316BABF9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30005" y="2054577"/>
            <a:ext cx="1043438" cy="5221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472" y="383911"/>
            <a:ext cx="1922907" cy="8445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6068" y="1305240"/>
            <a:ext cx="1911313" cy="6725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7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26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3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842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5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58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A079B4-2296-4AF6-9A4A-00A11E579D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6" y="15360"/>
            <a:ext cx="367883" cy="28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472" y="383911"/>
            <a:ext cx="1922907" cy="8445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6068" y="1305240"/>
            <a:ext cx="1911313" cy="6725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7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26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3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842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5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58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B64E67-6955-4928-A243-5A54F09D3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9" y="14527"/>
            <a:ext cx="365745" cy="28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6068" y="251832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068" y="119773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6068" y="460670"/>
            <a:ext cx="1911313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7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26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3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961597-1BB1-4AC0-81C4-ECF117F5AF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715" y="1982975"/>
            <a:ext cx="232141" cy="18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6068" y="251832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068" y="119773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6068" y="460670"/>
            <a:ext cx="1911313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7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26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3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068" y="119774"/>
            <a:ext cx="1911313" cy="75093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399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30005" y="2054577"/>
            <a:ext cx="1043438" cy="5221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068" y="251832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6068" y="119773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30005" y="2054577"/>
            <a:ext cx="1043438" cy="5221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068" y="251832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6068" y="119773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6068" y="460670"/>
            <a:ext cx="1911313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7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26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3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50" indent="-228609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58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6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6068" y="251832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068" y="119773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96068" y="459131"/>
            <a:ext cx="1911313" cy="1520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530005" y="2054577"/>
            <a:ext cx="1043438" cy="5221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Single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6068" y="251832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068" y="119773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SmartArt Placeholder 2">
            <a:extLst>
              <a:ext uri="{FF2B5EF4-FFF2-40B4-BE49-F238E27FC236}">
                <a16:creationId xmlns:a16="http://schemas.microsoft.com/office/drawing/2014/main" id="{9E969AE7-D418-4354-A166-2D9EC9AFFBD5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96068" y="459131"/>
            <a:ext cx="1911313" cy="1520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72D45-B478-45D6-BC5D-D958ACDFA9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30005" y="2054577"/>
            <a:ext cx="1043438" cy="5221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6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6068" y="251832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068" y="119773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6067" y="460670"/>
            <a:ext cx="922532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7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26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3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50" indent="-228609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58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6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84849" y="460670"/>
            <a:ext cx="922532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7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26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3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50" indent="-228609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58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6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530005" y="2054577"/>
            <a:ext cx="1043438" cy="5221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Two Column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6068" y="251832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068" y="119773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C469832-DACB-40B0-988E-5D708FA93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84849" y="460670"/>
            <a:ext cx="922532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7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26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3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50" indent="-228609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58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6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able Placeholder 4">
            <a:extLst>
              <a:ext uri="{FF2B5EF4-FFF2-40B4-BE49-F238E27FC236}">
                <a16:creationId xmlns:a16="http://schemas.microsoft.com/office/drawing/2014/main" id="{B3F0CABE-2F16-456A-A120-390FEDFE43A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6067" y="460670"/>
            <a:ext cx="922532" cy="15186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BA92-8F61-4F9A-B36F-9769D72C71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30005" y="2054577"/>
            <a:ext cx="1043438" cy="5221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3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_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6068" y="251832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068" y="119773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478DF6-0668-488C-9E0C-4567E0DE8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6063" y="460670"/>
            <a:ext cx="596250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7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26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3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50" indent="-228609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58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6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EC091DE-89A6-4271-8BB9-BAB40C67B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3561" y="460670"/>
            <a:ext cx="596250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7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26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3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50" indent="-228609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58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6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D1772D9-E08D-420E-AB34-CCAC26D77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11125" y="460670"/>
            <a:ext cx="596250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7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26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3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50" indent="-228609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58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6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23F99-89E3-4290-B5FE-D72F99F36E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30005" y="2054577"/>
            <a:ext cx="1043438" cy="5221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9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9_Three Colum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6068" y="251832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068" y="119773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0874136-2C1C-4222-98DA-D238FBD9743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95996" y="460670"/>
            <a:ext cx="596250" cy="15186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2" name="Table Placeholder 2">
            <a:extLst>
              <a:ext uri="{FF2B5EF4-FFF2-40B4-BE49-F238E27FC236}">
                <a16:creationId xmlns:a16="http://schemas.microsoft.com/office/drawing/2014/main" id="{B9EA6A3E-9087-42C1-89A6-8204E100E361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1410671" y="460670"/>
            <a:ext cx="596250" cy="15186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able Placeholder 2">
            <a:extLst>
              <a:ext uri="{FF2B5EF4-FFF2-40B4-BE49-F238E27FC236}">
                <a16:creationId xmlns:a16="http://schemas.microsoft.com/office/drawing/2014/main" id="{98BD97D8-C9D8-4E9B-90F2-C010D6EE811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753106" y="460670"/>
            <a:ext cx="596250" cy="15186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1E09-B357-4439-BD31-02945978E3D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30005" y="2054577"/>
            <a:ext cx="1043438" cy="5221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dt="0"/>
  <p:txStyles>
    <p:titleStyle>
      <a:lvl1pPr algn="l" defTabSz="685825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5" indent="-171455" algn="l" defTabSz="68582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70" indent="-171455" algn="l" defTabSz="68582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81" indent="-171455" algn="l" defTabSz="68582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95" indent="-171455" algn="l" defTabSz="68582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106" indent="-171455" algn="l" defTabSz="68582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020" indent="-171455" algn="l" defTabSz="68582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931" indent="-171455" algn="l" defTabSz="68582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845" indent="-171455" algn="l" defTabSz="68582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756" indent="-171455" algn="l" defTabSz="68582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2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13" algn="l" defTabSz="68582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25" algn="l" defTabSz="68582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37" algn="l" defTabSz="68582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50" algn="l" defTabSz="68582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63" algn="l" defTabSz="68582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75" algn="l" defTabSz="68582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88" algn="l" defTabSz="68582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99" algn="l" defTabSz="68582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173857" y="1860517"/>
            <a:ext cx="414063" cy="24622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96415" y="1737465"/>
            <a:ext cx="57969" cy="369332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tx2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0005" y="2054577"/>
            <a:ext cx="1043438" cy="522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91443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9" indent="-228609" algn="l" defTabSz="91443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25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43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59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75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93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08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24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42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6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33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50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67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83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99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19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34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173857" y="1860517"/>
            <a:ext cx="414063" cy="24622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96415" y="1737465"/>
            <a:ext cx="57969" cy="369332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0005" y="2054577"/>
            <a:ext cx="1043438" cy="522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91443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9" indent="-228609" algn="l" defTabSz="91443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25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43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59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75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93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08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24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42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6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33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50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67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83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99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19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34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76398D-C6B9-4EAD-A887-41ECEA7F30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30" y="866631"/>
            <a:ext cx="590187" cy="46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91443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9" indent="-228609" algn="l" defTabSz="91443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25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43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59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75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93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08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24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42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6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33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50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67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83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99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19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34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1C3A2-73EF-4E4E-97C2-1C446243E8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30" y="866631"/>
            <a:ext cx="590187" cy="46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91443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9" indent="-228609" algn="l" defTabSz="91443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25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43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59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75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93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08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24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42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6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33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50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67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83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99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19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34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173857" y="1860517"/>
            <a:ext cx="414063" cy="24622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96415" y="1737465"/>
            <a:ext cx="57969" cy="369332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0005" y="2054577"/>
            <a:ext cx="1043438" cy="522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38F1B2-3B70-46D3-B6FC-0199A17FB7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715" y="1982975"/>
            <a:ext cx="232141" cy="18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91443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9" indent="-228609" algn="l" defTabSz="91443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25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43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59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75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93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08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24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42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6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33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50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67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83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99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19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34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1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93ABA1F-1544-42FF-B17B-05A15C92F269}"/>
              </a:ext>
            </a:extLst>
          </p:cNvPr>
          <p:cNvGrpSpPr/>
          <p:nvPr/>
        </p:nvGrpSpPr>
        <p:grpSpPr>
          <a:xfrm>
            <a:off x="29406" y="27661"/>
            <a:ext cx="2044653" cy="2161482"/>
            <a:chOff x="-3782788" y="2675166"/>
            <a:chExt cx="2672020" cy="2824695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1ECAECA-CD38-4F11-A953-F3031DD5A63E}"/>
                </a:ext>
              </a:extLst>
            </p:cNvPr>
            <p:cNvGrpSpPr/>
            <p:nvPr/>
          </p:nvGrpSpPr>
          <p:grpSpPr>
            <a:xfrm>
              <a:off x="-3734814" y="2768767"/>
              <a:ext cx="2620400" cy="2583457"/>
              <a:chOff x="6156966" y="876748"/>
              <a:chExt cx="1425531" cy="1405434"/>
            </a:xfrm>
          </p:grpSpPr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0B3188E5-08EC-4D3D-B8A5-F14FDF259F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53200" y="1885949"/>
                <a:ext cx="1029297" cy="1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DB767037-E7B5-4481-8BDF-1E40B66B98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551706" y="876748"/>
                <a:ext cx="1494" cy="1009201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45268FBC-991A-461B-AAC2-2FE579405E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56966" y="1885949"/>
                <a:ext cx="396234" cy="396233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681AAB7-DA58-4BBD-8F80-3173EA377557}"/>
                </a:ext>
              </a:extLst>
            </p:cNvPr>
            <p:cNvSpPr txBox="1"/>
            <p:nvPr/>
          </p:nvSpPr>
          <p:spPr>
            <a:xfrm>
              <a:off x="-1337683" y="4621020"/>
              <a:ext cx="226915" cy="28154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AB4B050-924D-4708-BEA8-4BF0A1907C08}"/>
                </a:ext>
              </a:extLst>
            </p:cNvPr>
            <p:cNvSpPr txBox="1"/>
            <p:nvPr/>
          </p:nvSpPr>
          <p:spPr>
            <a:xfrm>
              <a:off x="-2910821" y="2675166"/>
              <a:ext cx="226915" cy="28154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2962593-C1CD-4C09-AD9B-B58A8D0DF5E3}"/>
                </a:ext>
              </a:extLst>
            </p:cNvPr>
            <p:cNvSpPr txBox="1"/>
            <p:nvPr/>
          </p:nvSpPr>
          <p:spPr>
            <a:xfrm>
              <a:off x="-3623752" y="5218312"/>
              <a:ext cx="226915" cy="28154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</a:t>
              </a:r>
            </a:p>
          </p:txBody>
        </p: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id="{9FB20FF7-86D8-48F9-AFDB-5681888D72CF}"/>
                </a:ext>
              </a:extLst>
            </p:cNvPr>
            <p:cNvSpPr/>
            <p:nvPr/>
          </p:nvSpPr>
          <p:spPr>
            <a:xfrm rot="20758111">
              <a:off x="-3782788" y="3002683"/>
              <a:ext cx="2137798" cy="1902470"/>
            </a:xfrm>
            <a:prstGeom prst="triangle">
              <a:avLst>
                <a:gd name="adj" fmla="val 47221"/>
              </a:avLst>
            </a:prstGeom>
            <a:noFill/>
            <a:ln>
              <a:solidFill>
                <a:schemeClr val="bg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id="{33B9DFA6-9939-43D8-9F70-DD3AE6440DC4}"/>
                </a:ext>
              </a:extLst>
            </p:cNvPr>
            <p:cNvSpPr/>
            <p:nvPr/>
          </p:nvSpPr>
          <p:spPr>
            <a:xfrm rot="944669">
              <a:off x="-2601744" y="3913691"/>
              <a:ext cx="1254459" cy="543319"/>
            </a:xfrm>
            <a:prstGeom prst="triangle">
              <a:avLst>
                <a:gd name="adj" fmla="val 23929"/>
              </a:avLst>
            </a:prstGeom>
            <a:solidFill>
              <a:schemeClr val="tx2">
                <a:lumMod val="25000"/>
                <a:lumOff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7B7B733-D700-46BF-B3F7-E08C9D45CC7D}"/>
                </a:ext>
              </a:extLst>
            </p:cNvPr>
            <p:cNvCxnSpPr>
              <a:stCxn id="107" idx="4"/>
              <a:endCxn id="107" idx="5"/>
            </p:cNvCxnSpPr>
            <p:nvPr/>
          </p:nvCxnSpPr>
          <p:spPr>
            <a:xfrm flipH="1" flipV="1">
              <a:off x="-2224200" y="3831545"/>
              <a:ext cx="777953" cy="786069"/>
            </a:xfrm>
            <a:prstGeom prst="line">
              <a:avLst/>
            </a:prstGeom>
            <a:ln w="254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77A04DB-8CE0-45EE-91E5-DEB07E90850F}"/>
                </a:ext>
              </a:extLst>
            </p:cNvPr>
            <p:cNvCxnSpPr>
              <a:cxnSpLocks/>
              <a:stCxn id="107" idx="0"/>
            </p:cNvCxnSpPr>
            <p:nvPr/>
          </p:nvCxnSpPr>
          <p:spPr>
            <a:xfrm>
              <a:off x="-3002150" y="3045469"/>
              <a:ext cx="595545" cy="2142113"/>
            </a:xfrm>
            <a:prstGeom prst="line">
              <a:avLst/>
            </a:prstGeom>
            <a:ln w="127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9DEB52E-8F02-4E0B-A96F-FF25C5015666}"/>
                </a:ext>
              </a:extLst>
            </p:cNvPr>
            <p:cNvCxnSpPr>
              <a:cxnSpLocks/>
              <a:stCxn id="107" idx="2"/>
            </p:cNvCxnSpPr>
            <p:nvPr/>
          </p:nvCxnSpPr>
          <p:spPr>
            <a:xfrm flipV="1">
              <a:off x="-3520259" y="3559269"/>
              <a:ext cx="1566595" cy="1576665"/>
            </a:xfrm>
            <a:prstGeom prst="line">
              <a:avLst/>
            </a:prstGeom>
            <a:ln w="127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FE39BB4A-27EC-4A4C-A7C8-AD0D5EF3DD45}"/>
                </a:ext>
              </a:extLst>
            </p:cNvPr>
            <p:cNvCxnSpPr>
              <a:cxnSpLocks/>
              <a:endCxn id="108" idx="4"/>
            </p:cNvCxnSpPr>
            <p:nvPr/>
          </p:nvCxnSpPr>
          <p:spPr>
            <a:xfrm>
              <a:off x="-3623752" y="3995528"/>
              <a:ext cx="2179219" cy="621484"/>
            </a:xfrm>
            <a:prstGeom prst="line">
              <a:avLst/>
            </a:prstGeom>
            <a:ln w="127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Arrow: Curved Left 112">
              <a:extLst>
                <a:ext uri="{FF2B5EF4-FFF2-40B4-BE49-F238E27FC236}">
                  <a16:creationId xmlns:a16="http://schemas.microsoft.com/office/drawing/2014/main" id="{A0ADD2E1-5D5E-4424-89AF-9ECB5CD7F3EC}"/>
                </a:ext>
              </a:extLst>
            </p:cNvPr>
            <p:cNvSpPr/>
            <p:nvPr/>
          </p:nvSpPr>
          <p:spPr>
            <a:xfrm rot="18925578">
              <a:off x="-2375614" y="3607392"/>
              <a:ext cx="267759" cy="487259"/>
            </a:xfrm>
            <a:prstGeom prst="curvedLeftArrow">
              <a:avLst>
                <a:gd name="adj1" fmla="val 10092"/>
                <a:gd name="adj2" fmla="val 35677"/>
                <a:gd name="adj3" fmla="val 25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51E83517-17F9-4F07-837D-26CF8CAA322B}"/>
                </a:ext>
              </a:extLst>
            </p:cNvPr>
            <p:cNvSpPr/>
            <p:nvPr/>
          </p:nvSpPr>
          <p:spPr>
            <a:xfrm>
              <a:off x="-3602001" y="5062274"/>
              <a:ext cx="157081" cy="157081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6B94C85F-5385-432D-B56A-CAE00D07A438}"/>
                </a:ext>
              </a:extLst>
            </p:cNvPr>
            <p:cNvSpPr/>
            <p:nvPr/>
          </p:nvSpPr>
          <p:spPr>
            <a:xfrm>
              <a:off x="-3080621" y="2963778"/>
              <a:ext cx="157081" cy="157081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63A31E4C-1F08-495D-BCE2-BA0111373CB1}"/>
                </a:ext>
              </a:extLst>
            </p:cNvPr>
            <p:cNvSpPr/>
            <p:nvPr/>
          </p:nvSpPr>
          <p:spPr>
            <a:xfrm>
              <a:off x="-1531559" y="4537363"/>
              <a:ext cx="157081" cy="157081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Arrow: Curved Left 116">
              <a:extLst>
                <a:ext uri="{FF2B5EF4-FFF2-40B4-BE49-F238E27FC236}">
                  <a16:creationId xmlns:a16="http://schemas.microsoft.com/office/drawing/2014/main" id="{4E8032C6-2A62-4F04-A871-D55822EA4F6B}"/>
                </a:ext>
              </a:extLst>
            </p:cNvPr>
            <p:cNvSpPr/>
            <p:nvPr/>
          </p:nvSpPr>
          <p:spPr>
            <a:xfrm rot="4544141" flipV="1">
              <a:off x="-2597510" y="4652590"/>
              <a:ext cx="267759" cy="487259"/>
            </a:xfrm>
            <a:prstGeom prst="curvedLeftArrow">
              <a:avLst>
                <a:gd name="adj1" fmla="val 10092"/>
                <a:gd name="adj2" fmla="val 35677"/>
                <a:gd name="adj3" fmla="val 25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Arrow: Curved Left 117">
              <a:extLst>
                <a:ext uri="{FF2B5EF4-FFF2-40B4-BE49-F238E27FC236}">
                  <a16:creationId xmlns:a16="http://schemas.microsoft.com/office/drawing/2014/main" id="{B9DC25BF-2383-4844-8C1B-613432383BA6}"/>
                </a:ext>
              </a:extLst>
            </p:cNvPr>
            <p:cNvSpPr/>
            <p:nvPr/>
          </p:nvSpPr>
          <p:spPr>
            <a:xfrm rot="887733" flipV="1">
              <a:off x="-2229016" y="4193806"/>
              <a:ext cx="267759" cy="487259"/>
            </a:xfrm>
            <a:prstGeom prst="curvedLeftArrow">
              <a:avLst>
                <a:gd name="adj1" fmla="val 10092"/>
                <a:gd name="adj2" fmla="val 35677"/>
                <a:gd name="adj3" fmla="val 25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Rectangle: Rounded Corners 118">
                  <a:extLst>
                    <a:ext uri="{FF2B5EF4-FFF2-40B4-BE49-F238E27FC236}">
                      <a16:creationId xmlns:a16="http://schemas.microsoft.com/office/drawing/2014/main" id="{361B5E45-C5AE-49C0-B73B-90554D3FC401}"/>
                    </a:ext>
                  </a:extLst>
                </p:cNvPr>
                <p:cNvSpPr/>
                <p:nvPr/>
              </p:nvSpPr>
              <p:spPr>
                <a:xfrm>
                  <a:off x="-2737144" y="3130514"/>
                  <a:ext cx="1472686" cy="382786"/>
                </a:xfrm>
                <a:prstGeom prst="roundRect">
                  <a:avLst/>
                </a:prstGeom>
                <a:solidFill>
                  <a:srgbClr val="BDD2FF"/>
                </a:solidFill>
                <a:ln w="15875">
                  <a:solidFill>
                    <a:schemeClr val="tx2">
                      <a:lumMod val="50000"/>
                      <a:lumOff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&gt;</m:t>
                        </m:r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&gt;</m:t>
                        </m:r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oMath>
                    </m:oMathPara>
                  </a14:m>
                  <a:endParaRPr lang="en-US" sz="1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9" name="Rectangle: Rounded Corners 118">
                  <a:extLst>
                    <a:ext uri="{FF2B5EF4-FFF2-40B4-BE49-F238E27FC236}">
                      <a16:creationId xmlns:a16="http://schemas.microsoft.com/office/drawing/2014/main" id="{361B5E45-C5AE-49C0-B73B-90554D3FC4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737144" y="3130514"/>
                  <a:ext cx="1472686" cy="382786"/>
                </a:xfrm>
                <a:prstGeom prst="round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5875">
                  <a:solidFill>
                    <a:schemeClr val="tx2">
                      <a:lumMod val="50000"/>
                      <a:lumOff val="50000"/>
                    </a:schemeClr>
                  </a:solidFill>
                  <a:prstDash val="soli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10402500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ial PowerPoint" id="{939B24C9-4BD0-480F-9E18-6ACD150E5DF9}" vid="{B21F5B1E-839D-4426-B039-339BA03E5371}"/>
    </a:ext>
  </a:extLst>
</a:theme>
</file>

<file path=ppt/theme/theme2.xml><?xml version="1.0" encoding="utf-8"?>
<a:theme xmlns:a="http://schemas.openxmlformats.org/drawingml/2006/main" name="2_Whit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698E7050-917A-4410-AD65-321ADD4443D8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391DAB73-0D4D-463D-9FB2-77ED06CABB1A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17667942-424D-49F2-A019-AA32B627B3ED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F591DF1E-79D7-4228-A65F-EFECC0B52914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C 2018 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9FC961DA-514C-495E-8462-8F3132FB4834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Nokia Document" ma:contentTypeID="0x010100CE50E52E7543470BBDD3827FE50C59CB00F28B616FD8C77D40956A924538277F24" ma:contentTypeVersion="26" ma:contentTypeDescription="Create Nokia Word Document" ma:contentTypeScope="" ma:versionID="e748e768b5f12442eb78c8be45fb97e9">
  <xsd:schema xmlns:xsd="http://www.w3.org/2001/XMLSchema" xmlns:xs="http://www.w3.org/2001/XMLSchema" xmlns:p="http://schemas.microsoft.com/office/2006/metadata/properties" xmlns:ns2="71c5aaf6-e6ce-465b-b873-5148d2a4c105" targetNamespace="http://schemas.microsoft.com/office/2006/metadata/properties" ma:root="true" ma:fieldsID="d227a082cf3b963ed6b37ce080f4d67b" ns2:_="">
    <xsd:import namespace="71c5aaf6-e6ce-465b-b873-5148d2a4c105"/>
    <xsd:element name="properties">
      <xsd:complexType>
        <xsd:sequence>
          <xsd:element name="documentManagement">
            <xsd:complexType>
              <xsd:all>
                <xsd:element ref="ns2:DocumentType" minOccurs="0"/>
                <xsd:element ref="ns2:NokiaConfidentiality" minOccurs="0"/>
                <xsd:element ref="ns2:Owner" minOccurs="0"/>
                <xsd:element ref="ns2:_dlc_DocId" minOccurs="0"/>
                <xsd:element ref="ns2:_dlc_DocIdUrl" minOccurs="0"/>
                <xsd:element ref="ns2:_dlc_DocIdPersistId" minOccurs="0"/>
                <xsd:element ref="ns2:HideFromDelv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DocumentType" ma:index="8" nillable="true" ma:displayName="Document Type" ma:default="Description" ma:description="Document type specifies the content of the document" ma:format="Dropdown" ma:internalName="DocumentType" ma:readOnly="false">
      <xsd:simpleType>
        <xsd:restriction base="dms:Choice">
          <xsd:enumeration value="Policy"/>
          <xsd:enumeration value="Strategy"/>
          <xsd:enumeration value="Objectives / Targets"/>
          <xsd:enumeration value="Plan / Schedule"/>
          <xsd:enumeration value="Governance"/>
          <xsd:enumeration value="Organization"/>
          <xsd:enumeration value="Review Material"/>
          <xsd:enumeration value="Communication"/>
          <xsd:enumeration value="Minutes"/>
          <xsd:enumeration value="Training"/>
          <xsd:enumeration value="Standard Operating Procedure"/>
          <xsd:enumeration value="Process / Procedure / Standard"/>
          <xsd:enumeration value="Guideline / Manual / Instruction"/>
          <xsd:enumeration value="Description"/>
          <xsd:enumeration value="Form / Template"/>
          <xsd:enumeration value="Checklist"/>
          <xsd:enumeration value="Bid / Offer"/>
          <xsd:enumeration value="Contract / Order"/>
          <xsd:enumeration value="List"/>
          <xsd:enumeration value="Roadmap"/>
          <xsd:enumeration value="Requirement / Specification"/>
          <xsd:enumeration value="Design"/>
          <xsd:enumeration value="Concept / Proposal"/>
          <xsd:enumeration value="Measurement / KPI"/>
          <xsd:enumeration value="Report"/>
          <xsd:enumeration value="Best Practice / Lessons Learnt"/>
          <xsd:enumeration value="Analysis / Assessment"/>
          <xsd:enumeration value="Survey"/>
        </xsd:restriction>
      </xsd:simpleType>
    </xsd:element>
    <xsd:element name="NokiaConfidentiality" ma:index="9" nillable="true" ma:displayName="Nokia Confidentiality" ma:default="Nokia Internal Use" ma:format="Dropdown" ma:internalName="NokiaConfidentiality" ma:readOnly="false">
      <xsd:simpleType>
        <xsd:restriction base="dms:Choice">
          <xsd:enumeration value="Nokia Internal Use"/>
          <xsd:enumeration value="Confidential"/>
          <xsd:enumeration value="Secret"/>
          <xsd:enumeration value="Public"/>
        </xsd:restriction>
      </xsd:simpleType>
    </xsd:element>
    <xsd:element name="Owner" ma:index="10" nillable="true" ma:displayName="Owner" ma:description="Owner identifies the person or group who owns the document (default value is the same as the Creator of the document)" ma:internalName="Owner">
      <xsd:simpleType>
        <xsd:restriction base="dms:Text"/>
      </xsd:simpleType>
    </xsd:element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4" nillable="true" ma:displayName="HideFromDelve" ma:default="0" ma:internalName="HideFromDelv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SharedContentType xmlns="Microsoft.SharePoint.Taxonomy.ContentTypeSync" SourceId="34c87397-5fc1-491e-85e7-d6110dbe9cbd" ContentTypeId="0x010100CE50E52E7543470BBDD3827FE50C59CB" PreviousValue="false"/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71c5aaf6-e6ce-465b-b873-5148d2a4c105">Spen Spencer</Owner>
    <DocumentType xmlns="71c5aaf6-e6ce-465b-b873-5148d2a4c105">Description</DocumentType>
    <NokiaConfidentiality xmlns="71c5aaf6-e6ce-465b-b873-5148d2a4c105">Nokia Internal Use</NokiaConfidentiality>
    <HideFromDelve xmlns="71c5aaf6-e6ce-465b-b873-5148d2a4c105">false</HideFromDelve>
    <_dlc_DocId xmlns="71c5aaf6-e6ce-465b-b873-5148d2a4c105">QBI5PMBIL2NS-1242730160-2506</_dlc_DocId>
    <_dlc_DocIdUrl xmlns="71c5aaf6-e6ce-465b-b873-5148d2a4c105">
      <Url>https://nokia.sharepoint.com/sites/brandstore/_layouts/15/DocIdRedir.aspx?ID=QBI5PMBIL2NS-1242730160-2506</Url>
      <Description>QBI5PMBIL2NS-1242730160-2506</Description>
    </_dlc_DocIdUrl>
  </documentManagement>
</p:properties>
</file>

<file path=customXml/item6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Props1.xml><?xml version="1.0" encoding="utf-8"?>
<ds:datastoreItem xmlns:ds="http://schemas.openxmlformats.org/officeDocument/2006/customXml" ds:itemID="{05EE7FE0-8D3B-406F-A079-721BE1FE8A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D050D2-7392-48AE-A1B1-6D5F06E8AE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D3CC528-8A83-417D-8E48-262EADC89A31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3136FEAD-34D8-42DC-9C7F-9C06F25555CB}">
  <ds:schemaRefs>
    <ds:schemaRef ds:uri="Microsoft.SharePoint.Taxonomy.ContentTypeSync"/>
  </ds:schemaRefs>
</ds:datastoreItem>
</file>

<file path=customXml/itemProps5.xml><?xml version="1.0" encoding="utf-8"?>
<ds:datastoreItem xmlns:ds="http://schemas.openxmlformats.org/officeDocument/2006/customXml" ds:itemID="{20D4A66B-DEAE-463E-8C8B-FF06495953F4}">
  <ds:schemaRefs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71c5aaf6-e6ce-465b-b873-5148d2a4c105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6.xml><?xml version="1.0" encoding="utf-8"?>
<ds:datastoreItem xmlns:ds="http://schemas.openxmlformats.org/officeDocument/2006/customXml" ds:itemID="{B06B585C-9154-4F1B-AF9E-1B4DA51510B0}">
  <ds:schemaRefs>
    <ds:schemaRef ds:uri="http://schemas.microsoft.com/office/2006/metadata/customXs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RS21014_Arial PowerPoint</Template>
  <TotalTime>0</TotalTime>
  <Words>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Cambria Math</vt:lpstr>
      <vt:lpstr>Nokia Pure Text</vt:lpstr>
      <vt:lpstr>Nokia Pure Text Light</vt:lpstr>
      <vt:lpstr>1 White Master</vt:lpstr>
      <vt:lpstr>2_White</vt:lpstr>
      <vt:lpstr>3_Blue</vt:lpstr>
      <vt:lpstr>4_Blue End Slide</vt:lpstr>
      <vt:lpstr>5_White End Slide</vt:lpstr>
      <vt:lpstr>6_Gray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Kajo, Marton (EXT - DE/Munich)</dc:creator>
  <cp:lastModifiedBy>Kajo, Marton (EXT - DE/Munich)</cp:lastModifiedBy>
  <cp:revision>76</cp:revision>
  <dcterms:created xsi:type="dcterms:W3CDTF">2019-06-25T08:22:25Z</dcterms:created>
  <dcterms:modified xsi:type="dcterms:W3CDTF">2021-06-24T14:44:53Z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0x010100CE50E52E7543470BBDD3827FE50C59CB00F28B616FD8C77D40956A924538277F24</vt:lpwstr>
  </property>
  <property fmtid="{D5CDD505-2E9C-101B-9397-08002B2CF9AE}" pid="3" name="_dlc_DocIdItemGuid">
    <vt:lpwstr>76d6d332-1a86-48b6-a897-41698f14002a</vt:lpwstr>
  </property>
  <property fmtid="{D5CDD505-2E9C-101B-9397-08002B2CF9AE}" pid="4" name="SharedWithUsers">
    <vt:lpwstr>31786;#Esirgen, Tuba (Nokia - TR/Ankara);#35101;#Jaeger, Daniel (Nokia - ZA/Centurion);#17827;#Marischi, Gustavo (Nokia - AR/Buenos Aires);#23594;#Moreno Santos, Juan (Nokia - ES/Madrid)</vt:lpwstr>
  </property>
</Properties>
</file>