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206875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jo, Marton (EXT - DE/Munich)" initials="KM(-D" lastIdx="1" clrIdx="0">
    <p:extLst>
      <p:ext uri="{19B8F6BF-5375-455C-9EA6-DF929625EA0E}">
        <p15:presenceInfo xmlns:p15="http://schemas.microsoft.com/office/powerpoint/2012/main" userId="S-1-5-21-1593251271-2640304127-1825641215-2045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0175" y="1143000"/>
            <a:ext cx="4057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4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5937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750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3563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0" y="560000"/>
            <a:ext cx="3845813" cy="12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1904001"/>
            <a:ext cx="3822625" cy="9811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" y="22402"/>
            <a:ext cx="735766" cy="4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0" y="560000"/>
            <a:ext cx="3845813" cy="12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1904001"/>
            <a:ext cx="3822625" cy="9811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" y="21189"/>
            <a:ext cx="731490" cy="4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672003"/>
            <a:ext cx="3822625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892670"/>
            <a:ext cx="464280" cy="2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672003"/>
            <a:ext cx="3822625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2"/>
            <a:ext cx="3822625" cy="1095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128" y="672003"/>
            <a:ext cx="3822625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92128" y="669760"/>
            <a:ext cx="3822625" cy="221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92128" y="669760"/>
            <a:ext cx="3822625" cy="221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7" y="672003"/>
            <a:ext cx="1845062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72003"/>
            <a:ext cx="1845062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72003"/>
            <a:ext cx="1845062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2127" y="672003"/>
            <a:ext cx="1845062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672003"/>
            <a:ext cx="1192500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7121" y="672003"/>
            <a:ext cx="1192500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2250" y="672003"/>
            <a:ext cx="1192500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91992" y="672003"/>
            <a:ext cx="1192500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821340" y="672003"/>
            <a:ext cx="1192500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506212" y="672003"/>
            <a:ext cx="1192500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2" y="295007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827070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2" y="295007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827070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0" y="1264202"/>
            <a:ext cx="1180373" cy="6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0" y="1264202"/>
            <a:ext cx="1180373" cy="6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2" y="295007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827070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892670"/>
            <a:ext cx="464280" cy="2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EE0D4-A0A3-4487-BEA3-C827CEA9F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" y="0"/>
            <a:ext cx="3200400" cy="32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B5C0E8-C24A-4E8A-8BD7-AF8D0D5E111E}"/>
              </a:ext>
            </a:extLst>
          </p:cNvPr>
          <p:cNvSpPr/>
          <p:nvPr/>
        </p:nvSpPr>
        <p:spPr>
          <a:xfrm>
            <a:off x="847725" y="346075"/>
            <a:ext cx="590550" cy="581025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6176EF-7EBF-454E-B5C7-E9614B08DFFC}"/>
              </a:ext>
            </a:extLst>
          </p:cNvPr>
          <p:cNvSpPr/>
          <p:nvPr/>
        </p:nvSpPr>
        <p:spPr>
          <a:xfrm>
            <a:off x="1488017" y="346075"/>
            <a:ext cx="590550" cy="581025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2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BD58ED-5887-465E-8059-31A2A8E7BD17}"/>
              </a:ext>
            </a:extLst>
          </p:cNvPr>
          <p:cNvSpPr/>
          <p:nvPr/>
        </p:nvSpPr>
        <p:spPr>
          <a:xfrm>
            <a:off x="2128309" y="346075"/>
            <a:ext cx="590550" cy="58102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3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2A0BC5-D445-4E80-8508-CF9BA25C5E19}"/>
              </a:ext>
            </a:extLst>
          </p:cNvPr>
          <p:cNvSpPr/>
          <p:nvPr/>
        </p:nvSpPr>
        <p:spPr>
          <a:xfrm>
            <a:off x="2768600" y="346075"/>
            <a:ext cx="590550" cy="581025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4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0C6F17-69E1-403C-85BC-611C9ED28CEE}"/>
              </a:ext>
            </a:extLst>
          </p:cNvPr>
          <p:cNvSpPr/>
          <p:nvPr/>
        </p:nvSpPr>
        <p:spPr>
          <a:xfrm>
            <a:off x="847725" y="988483"/>
            <a:ext cx="590550" cy="58102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5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9DC62A-8762-44EB-86A5-30F6A3C569AA}"/>
              </a:ext>
            </a:extLst>
          </p:cNvPr>
          <p:cNvSpPr/>
          <p:nvPr/>
        </p:nvSpPr>
        <p:spPr>
          <a:xfrm>
            <a:off x="1488017" y="988483"/>
            <a:ext cx="590550" cy="581025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6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B3BA9A-6329-4262-B7BE-6958C133EECC}"/>
              </a:ext>
            </a:extLst>
          </p:cNvPr>
          <p:cNvSpPr/>
          <p:nvPr/>
        </p:nvSpPr>
        <p:spPr>
          <a:xfrm>
            <a:off x="2128309" y="988483"/>
            <a:ext cx="590550" cy="581025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7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804805C-0185-44DA-BDD5-04EB7DB20820}"/>
              </a:ext>
            </a:extLst>
          </p:cNvPr>
          <p:cNvSpPr/>
          <p:nvPr/>
        </p:nvSpPr>
        <p:spPr>
          <a:xfrm>
            <a:off x="2768600" y="988483"/>
            <a:ext cx="590550" cy="581025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8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3820AC-C032-4D67-9D67-5C94A8B5C4E6}"/>
              </a:ext>
            </a:extLst>
          </p:cNvPr>
          <p:cNvSpPr/>
          <p:nvPr/>
        </p:nvSpPr>
        <p:spPr>
          <a:xfrm>
            <a:off x="847725" y="1630891"/>
            <a:ext cx="590550" cy="58102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9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CB1EB00-775B-47A5-884F-746B715C4322}"/>
              </a:ext>
            </a:extLst>
          </p:cNvPr>
          <p:cNvSpPr/>
          <p:nvPr/>
        </p:nvSpPr>
        <p:spPr>
          <a:xfrm>
            <a:off x="1488017" y="1630891"/>
            <a:ext cx="590550" cy="581025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10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6033446-8291-4C32-AB5C-F27C9554A7BF}"/>
              </a:ext>
            </a:extLst>
          </p:cNvPr>
          <p:cNvSpPr/>
          <p:nvPr/>
        </p:nvSpPr>
        <p:spPr>
          <a:xfrm>
            <a:off x="2128309" y="1630891"/>
            <a:ext cx="590550" cy="58102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11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5AAFA0B-7D9C-48FC-BB50-D7E3157C3A85}"/>
              </a:ext>
            </a:extLst>
          </p:cNvPr>
          <p:cNvSpPr/>
          <p:nvPr/>
        </p:nvSpPr>
        <p:spPr>
          <a:xfrm>
            <a:off x="2768600" y="1630891"/>
            <a:ext cx="590550" cy="581025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12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5ED9F5-A325-41A7-BF89-BEB5D19BD1FA}"/>
              </a:ext>
            </a:extLst>
          </p:cNvPr>
          <p:cNvSpPr/>
          <p:nvPr/>
        </p:nvSpPr>
        <p:spPr>
          <a:xfrm>
            <a:off x="847725" y="2273300"/>
            <a:ext cx="590550" cy="581025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13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368F054-B7C3-493C-ADCD-811558539869}"/>
              </a:ext>
            </a:extLst>
          </p:cNvPr>
          <p:cNvSpPr/>
          <p:nvPr/>
        </p:nvSpPr>
        <p:spPr>
          <a:xfrm>
            <a:off x="1488017" y="2273300"/>
            <a:ext cx="590550" cy="58102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14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CEC7B0-F082-431F-8993-E90A7E138CD9}"/>
              </a:ext>
            </a:extLst>
          </p:cNvPr>
          <p:cNvSpPr/>
          <p:nvPr/>
        </p:nvSpPr>
        <p:spPr>
          <a:xfrm>
            <a:off x="2128309" y="2273300"/>
            <a:ext cx="590550" cy="58102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15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479471-D4E2-44D8-BEAF-BDE230AFDDFB}"/>
              </a:ext>
            </a:extLst>
          </p:cNvPr>
          <p:cNvSpPr/>
          <p:nvPr/>
        </p:nvSpPr>
        <p:spPr>
          <a:xfrm>
            <a:off x="2768600" y="2273300"/>
            <a:ext cx="590550" cy="581025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>
                <a:solidFill>
                  <a:schemeClr val="tx2"/>
                </a:solidFill>
              </a:rPr>
              <a:t>16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71c5aaf6-e6ce-465b-b873-5148d2a4c10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63</cp:revision>
  <dcterms:created xsi:type="dcterms:W3CDTF">2019-06-25T08:22:25Z</dcterms:created>
  <dcterms:modified xsi:type="dcterms:W3CDTF">2019-08-02T12:31:26Z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