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slideLayouts/slideLayout15.xml" ContentType="application/vnd.openxmlformats-officedocument.presentationml.slideLayout+xml"/>
  <Override PartName="/ppt/theme/theme5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7"/>
    <p:sldMasterId id="2147483671" r:id="rId8"/>
    <p:sldMasterId id="2147483673" r:id="rId9"/>
    <p:sldMasterId id="2147483676" r:id="rId10"/>
    <p:sldMasterId id="2147483678" r:id="rId11"/>
    <p:sldMasterId id="2147483680" r:id="rId12"/>
  </p:sldMasterIdLst>
  <p:notesMasterIdLst>
    <p:notesMasterId r:id="rId14"/>
  </p:notesMasterIdLst>
  <p:sldIdLst>
    <p:sldId id="273" r:id="rId13"/>
  </p:sldIdLst>
  <p:sldSz cx="9144000" cy="457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98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6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27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2.xml"/><Relationship Id="rId13" Type="http://schemas.openxmlformats.org/officeDocument/2006/relationships/slide" Target="slides/slide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1.xml"/><Relationship Id="rId12" Type="http://schemas.openxmlformats.org/officeDocument/2006/relationships/slideMaster" Target="slideMasters/slideMaster6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Master" Target="slideMasters/slideMaster5.xml"/><Relationship Id="rId5" Type="http://schemas.openxmlformats.org/officeDocument/2006/relationships/customXml" Target="../customXml/item5.xml"/><Relationship Id="rId15" Type="http://schemas.openxmlformats.org/officeDocument/2006/relationships/presProps" Target="presProps.xml"/><Relationship Id="rId10" Type="http://schemas.openxmlformats.org/officeDocument/2006/relationships/slideMaster" Target="slideMasters/slideMaster4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3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CF03831C-DEBA-4A3A-8C36-FD8115E217DA}" type="datetimeFigureOut">
              <a:rPr lang="en-US" smtClean="0"/>
              <a:pPr/>
              <a:t>6/30/2021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1143000"/>
            <a:ext cx="61722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58D4EF5B-ECC8-43EE-A509-D601DDF42A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180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543A0E-70E6-46DB-8F7C-06A0214599E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2304000" y="4281600"/>
            <a:ext cx="4536000" cy="108801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778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0_Four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524801"/>
            <a:ext cx="8308800" cy="2752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49600"/>
            <a:ext cx="8308800" cy="2752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09C1B709-09CD-404B-B852-419096D0681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960001"/>
            <a:ext cx="1893600" cy="316479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39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596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2994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392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387" indent="-228598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785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183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D9B7F28-94B8-42B4-A97D-4EBCB20F67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6000" y="960001"/>
            <a:ext cx="1893600" cy="316479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39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596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2994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392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387" indent="-228598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785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183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7AB4DD6D-9400-4306-8B75-2CFF920828F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94400" y="960001"/>
            <a:ext cx="1893600" cy="316479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39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596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2994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392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387" indent="-228598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785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183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7D6FBD4C-557B-402F-9039-EF287BD8EA5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32800" y="960001"/>
            <a:ext cx="1893600" cy="316479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39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596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2994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392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387" indent="-228598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785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183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EF9DDB-0B87-42B5-98DF-391316BABF9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2304000" y="4281600"/>
            <a:ext cx="4536000" cy="108801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931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1_Whi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2">
            <a:extLst>
              <a:ext uri="{FF2B5EF4-FFF2-40B4-BE49-F238E27FC236}">
                <a16:creationId xmlns:a16="http://schemas.microsoft.com/office/drawing/2014/main" id="{A4F04206-BA94-4881-BA5F-F4855044D6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7200" y="800001"/>
            <a:ext cx="8359200" cy="176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660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Main headline in sentence case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2395FE5-ACED-4CF9-93C7-742199141A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2720000"/>
            <a:ext cx="8308800" cy="14016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23039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462596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692994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923392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  <a:lvl6pPr marL="1153790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384187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1614585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41332EC-6B80-4828-AE81-B63F414EEB6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2A079B4-2296-4AF6-9A4A-00A11E579D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00" y="32001"/>
            <a:ext cx="1599250" cy="598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154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1_Blue 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2">
            <a:extLst>
              <a:ext uri="{FF2B5EF4-FFF2-40B4-BE49-F238E27FC236}">
                <a16:creationId xmlns:a16="http://schemas.microsoft.com/office/drawing/2014/main" id="{A4F04206-BA94-4881-BA5F-F4855044D6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7200" y="800001"/>
            <a:ext cx="8359200" cy="176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660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Main headline in sentence case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2395FE5-ACED-4CF9-93C7-742199141A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2720000"/>
            <a:ext cx="8308800" cy="14016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23039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462596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692994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923392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  <a:lvl6pPr marL="1153790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384187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1614585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7354AD9-06FB-4C15-A48D-5001BBC6FF5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BB64E67-6955-4928-A243-5A54F09D3B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88" y="30265"/>
            <a:ext cx="1589956" cy="594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1867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2_Blue Text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201F9EFC-1397-476F-AC8D-B29C394E44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524801"/>
            <a:ext cx="8308800" cy="2752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dirty="0"/>
              <a:t>Click to edit secondary headline</a:t>
            </a:r>
          </a:p>
        </p:txBody>
      </p:sp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49600"/>
            <a:ext cx="8308800" cy="2752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252EEB5-B067-4FF5-9D6E-45AD772491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960001"/>
            <a:ext cx="8308800" cy="316479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23039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462596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692994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923392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A9673B1-D3FB-43B2-8D91-D053CDDCAFB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1961597-1BB1-4AC0-81C4-ECF117F5AF3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5813" y="4132385"/>
            <a:ext cx="1009152" cy="37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6905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.1_Blue End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49010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.1_White 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39167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1_Gray Text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201F9EFC-1397-476F-AC8D-B29C394E44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524801"/>
            <a:ext cx="8308800" cy="2752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dirty="0"/>
              <a:t>Click to edit secondary headline</a:t>
            </a:r>
          </a:p>
        </p:txBody>
      </p:sp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49600"/>
            <a:ext cx="8308800" cy="2752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252EEB5-B067-4FF5-9D6E-45AD772491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960001"/>
            <a:ext cx="8308800" cy="316479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23039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462596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692994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923392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22E6FA3-ED47-4E0C-B044-550E170D1A0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1496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2_Gray 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4E133-AF05-4EA9-B8C1-517DA46C9D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4863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3_Gray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49601"/>
            <a:ext cx="8308800" cy="156489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399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4E133-AF05-4EA9-B8C1-517DA46C9D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47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2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1D69DC-9F16-4CA4-A0E0-1872B8AD5D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304000" y="4281600"/>
            <a:ext cx="4536000" cy="108801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99A4E175-66C0-4DDD-AA07-5D4B03CEA1D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524801"/>
            <a:ext cx="8308800" cy="2752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F4102E0A-65A1-4E0C-ABCA-2CEBB8D5BF5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7600" y="249600"/>
            <a:ext cx="8308800" cy="2752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</p:spTree>
    <p:extLst>
      <p:ext uri="{BB962C8B-B14F-4D97-AF65-F5344CB8AC3E}">
        <p14:creationId xmlns:p14="http://schemas.microsoft.com/office/powerpoint/2010/main" val="3652851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3_Single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5DDEE8-FF3C-4742-BB8C-B09BB2526A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304000" y="4281600"/>
            <a:ext cx="4536000" cy="108801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B4B383DF-E841-4958-AC70-1FE077578D0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524801"/>
            <a:ext cx="8308800" cy="2752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6D425CB6-0BAB-4AB6-ADCE-D68F0C1DF88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7600" y="249600"/>
            <a:ext cx="8308800" cy="2752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87D8427-6029-4956-BF93-C47F0DB879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600" y="960001"/>
            <a:ext cx="8308800" cy="316479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39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596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2994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392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387" indent="-228598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785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183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85524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4_Single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524801"/>
            <a:ext cx="8308800" cy="2752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49600"/>
            <a:ext cx="8308800" cy="2752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6" name="Table Placeholder 2">
            <a:extLst>
              <a:ext uri="{FF2B5EF4-FFF2-40B4-BE49-F238E27FC236}">
                <a16:creationId xmlns:a16="http://schemas.microsoft.com/office/drawing/2014/main" id="{1CF4B30C-BC0A-4BED-8EEF-4DDEF7B9FABC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17600" y="956801"/>
            <a:ext cx="8308800" cy="316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746ED1-96F6-4AE8-9D3A-0266CB4B738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2304000" y="4281600"/>
            <a:ext cx="4536000" cy="108801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415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5_Single Smar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524801"/>
            <a:ext cx="8308800" cy="2752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49600"/>
            <a:ext cx="8308800" cy="2752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7" name="SmartArt Placeholder 2">
            <a:extLst>
              <a:ext uri="{FF2B5EF4-FFF2-40B4-BE49-F238E27FC236}">
                <a16:creationId xmlns:a16="http://schemas.microsoft.com/office/drawing/2014/main" id="{9E969AE7-D418-4354-A166-2D9EC9AFFBD5}"/>
              </a:ext>
            </a:extLst>
          </p:cNvPr>
          <p:cNvSpPr>
            <a:spLocks noGrp="1"/>
          </p:cNvSpPr>
          <p:nvPr>
            <p:ph type="dgm" sz="quarter" idx="14"/>
          </p:nvPr>
        </p:nvSpPr>
        <p:spPr>
          <a:xfrm>
            <a:off x="417600" y="956801"/>
            <a:ext cx="8308800" cy="316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72D45-B478-45D6-BC5D-D958ACDFA9E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2304000" y="4281600"/>
            <a:ext cx="4536000" cy="108801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460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6_Two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524801"/>
            <a:ext cx="8308800" cy="2752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49600"/>
            <a:ext cx="8308800" cy="2752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48EFACD-CEB2-4692-815C-86D19FBB4A4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960001"/>
            <a:ext cx="4010400" cy="316479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39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596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2994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392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387" indent="-228598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785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183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3CBCB907-9E7B-4CB2-B9DE-4FC3076D2A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16000" y="960001"/>
            <a:ext cx="4010400" cy="316479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39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596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2994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392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387" indent="-228598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785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183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4DFDF-6038-42CF-9F88-F60BDA6A7F2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2304000" y="4281600"/>
            <a:ext cx="4536000" cy="108801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147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7_Two Column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524801"/>
            <a:ext cx="8308800" cy="2752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49600"/>
            <a:ext cx="8308800" cy="2752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8C469832-DACB-40B0-988E-5D708FA93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16000" y="960001"/>
            <a:ext cx="4010400" cy="316479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39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596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2994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392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387" indent="-228598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785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183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able Placeholder 4">
            <a:extLst>
              <a:ext uri="{FF2B5EF4-FFF2-40B4-BE49-F238E27FC236}">
                <a16:creationId xmlns:a16="http://schemas.microsoft.com/office/drawing/2014/main" id="{B3F0CABE-2F16-456A-A120-390FEDFE43A9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17600" y="960001"/>
            <a:ext cx="4010400" cy="31647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noProof="0"/>
              <a:t>Click icon to add table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28BA92-8F61-4F9A-B36F-9769D72C71A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2304000" y="4281600"/>
            <a:ext cx="4536000" cy="108801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535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8_Three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524801"/>
            <a:ext cx="8308800" cy="2752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49600"/>
            <a:ext cx="8308800" cy="2752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2B478DF6-0668-488C-9E0C-4567E0DE8FC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960001"/>
            <a:ext cx="2592000" cy="316479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39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596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2994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392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387" indent="-228598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785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183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EC091DE-89A6-4271-8BB9-BAB40C67B3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75856" y="960001"/>
            <a:ext cx="2592000" cy="316479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39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596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2994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392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387" indent="-228598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785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183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D1772D9-E08D-420E-AB34-CCAC26D77FE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34400" y="960001"/>
            <a:ext cx="2592000" cy="316479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39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596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2994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392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387" indent="-228598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785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183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D23F99-89E3-4290-B5FE-D72F99F36EA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2304000" y="4281600"/>
            <a:ext cx="4536000" cy="108801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495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9_Three Column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524801"/>
            <a:ext cx="8308800" cy="2752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49600"/>
            <a:ext cx="8308800" cy="2752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D0874136-2C1C-4222-98DA-D238FBD9743F}"/>
              </a:ext>
            </a:extLst>
          </p:cNvPr>
          <p:cNvSpPr>
            <a:spLocks noGrp="1"/>
          </p:cNvSpPr>
          <p:nvPr>
            <p:ph type="tbl" sz="quarter" idx="15"/>
          </p:nvPr>
        </p:nvSpPr>
        <p:spPr>
          <a:xfrm>
            <a:off x="417312" y="960001"/>
            <a:ext cx="2592000" cy="31647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2" name="Table Placeholder 2">
            <a:extLst>
              <a:ext uri="{FF2B5EF4-FFF2-40B4-BE49-F238E27FC236}">
                <a16:creationId xmlns:a16="http://schemas.microsoft.com/office/drawing/2014/main" id="{B9EA6A3E-9087-42C1-89A6-8204E100E361}"/>
              </a:ext>
            </a:extLst>
          </p:cNvPr>
          <p:cNvSpPr>
            <a:spLocks noGrp="1"/>
          </p:cNvSpPr>
          <p:nvPr>
            <p:ph type="tbl" sz="quarter" idx="16"/>
          </p:nvPr>
        </p:nvSpPr>
        <p:spPr>
          <a:xfrm>
            <a:off x="6132423" y="960001"/>
            <a:ext cx="2592000" cy="31647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3" name="Table Placeholder 2">
            <a:extLst>
              <a:ext uri="{FF2B5EF4-FFF2-40B4-BE49-F238E27FC236}">
                <a16:creationId xmlns:a16="http://schemas.microsoft.com/office/drawing/2014/main" id="{98BD97D8-C9D8-4E9B-90F2-C010D6EE811E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3273879" y="960001"/>
            <a:ext cx="2592000" cy="31647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C81E09-B357-4439-BD31-02945978E3D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2304000" y="4281600"/>
            <a:ext cx="4536000" cy="108801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790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.png"/><Relationship Id="rId4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1891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85" r:id="rId2"/>
    <p:sldLayoutId id="2147483686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sldNum="0" hdr="0" dt="0"/>
  <p:txStyles>
    <p:titleStyle>
      <a:lvl1pPr algn="l" defTabSz="685794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8" indent="-171448" algn="l" defTabSz="685794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46" indent="-171448" algn="l" defTabSz="68579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42" indent="-171448" algn="l" defTabSz="68579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40" indent="-171448" algn="l" defTabSz="68579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36" indent="-171448" algn="l" defTabSz="68579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34" indent="-171448" algn="l" defTabSz="68579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30" indent="-171448" algn="l" defTabSz="68579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28" indent="-171448" algn="l" defTabSz="68579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23" indent="-171448" algn="l" defTabSz="68579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9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7" algn="l" defTabSz="68579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94" algn="l" defTabSz="68579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90" algn="l" defTabSz="68579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88" algn="l" defTabSz="68579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85" algn="l" defTabSz="68579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82" algn="l" defTabSz="68579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79" algn="l" defTabSz="68579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75" algn="l" defTabSz="68579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755776" y="4267155"/>
            <a:ext cx="1800000" cy="12311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 noProof="0" dirty="0">
                <a:solidFill>
                  <a:schemeClr val="tx2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t>© 2019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419102" y="4267301"/>
            <a:ext cx="252000" cy="123111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sz="1000" noProof="0" dirty="0">
              <a:solidFill>
                <a:schemeClr val="tx2"/>
              </a:solidFill>
              <a:latin typeface="Arial" panose="020B0604020202020204" pitchFamily="34" charset="0"/>
              <a:ea typeface="Nokia Pure Text Light" panose="020B0304040602060303" pitchFamily="34" charset="0"/>
              <a:cs typeface="Arial" panose="020B0604020202020204" pitchFamily="34" charset="0"/>
            </a:endParaRPr>
          </a:p>
        </p:txBody>
      </p:sp>
      <p:sp>
        <p:nvSpPr>
          <p:cNvPr id="10" name="Footer Placeholder 14">
            <a:extLst>
              <a:ext uri="{FF2B5EF4-FFF2-40B4-BE49-F238E27FC236}">
                <a16:creationId xmlns:a16="http://schemas.microsoft.com/office/drawing/2014/main" id="{959404B3-BB5C-4406-BA99-EBCEE35F8B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04000" y="4281600"/>
            <a:ext cx="4536000" cy="1088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936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hf sldNum="0" hdr="0" dt="0"/>
  <p:txStyles>
    <p:titleStyle>
      <a:lvl1pPr algn="l" defTabSz="914391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8" indent="-228598" algn="l" defTabSz="91439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4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91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6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2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8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69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5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4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9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5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755776" y="4267155"/>
            <a:ext cx="1800000" cy="12311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t>© 2019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419102" y="4267301"/>
            <a:ext cx="252000" cy="123111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sz="1000" noProof="0" dirty="0">
              <a:solidFill>
                <a:schemeClr val="bg1"/>
              </a:solidFill>
              <a:latin typeface="Arial" panose="020B0604020202020204" pitchFamily="34" charset="0"/>
              <a:ea typeface="Nokia Pure Text Light" panose="020B0304040602060303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14">
            <a:extLst>
              <a:ext uri="{FF2B5EF4-FFF2-40B4-BE49-F238E27FC236}">
                <a16:creationId xmlns:a16="http://schemas.microsoft.com/office/drawing/2014/main" id="{9EA08E70-E40A-4C76-ADD7-CA63C95746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04000" y="4281600"/>
            <a:ext cx="4536000" cy="1088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352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</p:sldLayoutIdLst>
  <p:hf sldNum="0" hdr="0" dt="0"/>
  <p:txStyles>
    <p:titleStyle>
      <a:lvl1pPr algn="l" defTabSz="914391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8" indent="-228598" algn="l" defTabSz="91439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4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91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6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2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8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69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5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4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9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5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C76398D-C6B9-4EAD-A887-41ECEA7F301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192" y="1806000"/>
            <a:ext cx="2565641" cy="9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516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hf sldNum="0" hdr="0" dt="0"/>
  <p:txStyles>
    <p:titleStyle>
      <a:lvl1pPr algn="l" defTabSz="914391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8" indent="-228598" algn="l" defTabSz="91439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4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91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6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2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8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69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5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4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9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5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C1C3A2-73EF-4E4E-97C2-1C446243E83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192" y="1806000"/>
            <a:ext cx="2565641" cy="9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388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hf sldNum="0" hdr="0" dt="0"/>
  <p:txStyles>
    <p:titleStyle>
      <a:lvl1pPr algn="l" defTabSz="914391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8" indent="-228598" algn="l" defTabSz="91439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4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91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6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2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8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69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5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4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9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5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755776" y="4267155"/>
            <a:ext cx="1800000" cy="12311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t>© 2019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419102" y="4267301"/>
            <a:ext cx="252000" cy="123111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sz="1000" noProof="0" dirty="0">
              <a:solidFill>
                <a:schemeClr val="bg1"/>
              </a:solidFill>
              <a:latin typeface="Arial" panose="020B0604020202020204" pitchFamily="34" charset="0"/>
              <a:ea typeface="Nokia Pure Text Light" panose="020B0304040602060303" pitchFamily="34" charset="0"/>
              <a:cs typeface="Arial" panose="020B060402020202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E74C75-1C44-4A6F-9F21-72B5E3ACCB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04000" y="4281600"/>
            <a:ext cx="4536000" cy="1088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538F1B2-3B70-46D3-B6FC-0199A17FB7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5813" y="4132385"/>
            <a:ext cx="1009152" cy="37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286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</p:sldLayoutIdLst>
  <p:hf sldNum="0" hdr="0" dt="0"/>
  <p:txStyles>
    <p:titleStyle>
      <a:lvl1pPr algn="l" defTabSz="914391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8" indent="-228598" algn="l" defTabSz="91439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4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91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6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2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8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69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5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4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9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5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4E7C92C-B343-4265-AB7A-70C84D1A55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2000" cy="45720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DA609E97-6BC4-42AC-97D0-E7148FAEB144}"/>
              </a:ext>
            </a:extLst>
          </p:cNvPr>
          <p:cNvSpPr/>
          <p:nvPr/>
        </p:nvSpPr>
        <p:spPr>
          <a:xfrm>
            <a:off x="6535348" y="471466"/>
            <a:ext cx="315783" cy="315783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5BDDB07-FB4F-4560-A074-1D8AFF567D3F}"/>
              </a:ext>
            </a:extLst>
          </p:cNvPr>
          <p:cNvSpPr/>
          <p:nvPr/>
        </p:nvSpPr>
        <p:spPr>
          <a:xfrm>
            <a:off x="6535348" y="3763673"/>
            <a:ext cx="315783" cy="315783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en-US" sz="1200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7376197B-564A-45FE-B15C-CAB7C9FEAF4E}"/>
              </a:ext>
            </a:extLst>
          </p:cNvPr>
          <p:cNvSpPr/>
          <p:nvPr/>
        </p:nvSpPr>
        <p:spPr>
          <a:xfrm rot="4020000">
            <a:off x="8050594" y="1474386"/>
            <a:ext cx="315783" cy="315783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en-US" sz="1200" dirty="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74C66F46-79C5-4EF6-A07D-8FFAC5564CAB}"/>
              </a:ext>
            </a:extLst>
          </p:cNvPr>
          <p:cNvSpPr/>
          <p:nvPr/>
        </p:nvSpPr>
        <p:spPr>
          <a:xfrm rot="4020000">
            <a:off x="5020102" y="2760753"/>
            <a:ext cx="315783" cy="315783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en-US" sz="1200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AEF83EC7-93AD-40AB-B6F5-98984FF25400}"/>
              </a:ext>
            </a:extLst>
          </p:cNvPr>
          <p:cNvSpPr/>
          <p:nvPr/>
        </p:nvSpPr>
        <p:spPr>
          <a:xfrm rot="2700000">
            <a:off x="7699319" y="953599"/>
            <a:ext cx="315783" cy="315783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en-US" sz="1200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57B1BAE8-8073-4BB3-B91F-5B42CE85B621}"/>
              </a:ext>
            </a:extLst>
          </p:cNvPr>
          <p:cNvSpPr/>
          <p:nvPr/>
        </p:nvSpPr>
        <p:spPr>
          <a:xfrm rot="2700000">
            <a:off x="5371377" y="3281540"/>
            <a:ext cx="315783" cy="315783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en-US" sz="1200" dirty="0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079BA720-DDAC-47B2-9C82-1208BA33CCA6}"/>
              </a:ext>
            </a:extLst>
          </p:cNvPr>
          <p:cNvSpPr/>
          <p:nvPr/>
        </p:nvSpPr>
        <p:spPr>
          <a:xfrm rot="1320000">
            <a:off x="7151989" y="591329"/>
            <a:ext cx="315783" cy="315783"/>
          </a:xfrm>
          <a:prstGeom prst="ellipse">
            <a:avLst/>
          </a:prstGeom>
          <a:solidFill>
            <a:schemeClr val="bg2">
              <a:lumMod val="75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en-US" sz="1200" dirty="0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CDAD4310-CFB5-4052-BBCA-E0736227BE68}"/>
              </a:ext>
            </a:extLst>
          </p:cNvPr>
          <p:cNvSpPr/>
          <p:nvPr/>
        </p:nvSpPr>
        <p:spPr>
          <a:xfrm rot="1320000">
            <a:off x="5918707" y="3643810"/>
            <a:ext cx="315783" cy="315783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en-US" sz="1200" dirty="0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52B1007F-D450-4B4D-BFBD-04D53ACCC0A2}"/>
              </a:ext>
            </a:extLst>
          </p:cNvPr>
          <p:cNvSpPr/>
          <p:nvPr/>
        </p:nvSpPr>
        <p:spPr>
          <a:xfrm rot="16200000">
            <a:off x="4889246" y="2117571"/>
            <a:ext cx="315783" cy="315783"/>
          </a:xfrm>
          <a:prstGeom prst="ellipse">
            <a:avLst/>
          </a:prstGeom>
          <a:solidFill>
            <a:schemeClr val="bg2">
              <a:lumMod val="75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en-US" sz="1200" dirty="0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689A5CE7-B3F1-4040-A5F8-0CC4BFE5ADEE}"/>
              </a:ext>
            </a:extLst>
          </p:cNvPr>
          <p:cNvSpPr/>
          <p:nvPr/>
        </p:nvSpPr>
        <p:spPr>
          <a:xfrm rot="16200000">
            <a:off x="8181453" y="2117570"/>
            <a:ext cx="315783" cy="315783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en-US" sz="1200" dirty="0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9C705F54-D1C1-45AE-A7EF-76C81B23212D}"/>
              </a:ext>
            </a:extLst>
          </p:cNvPr>
          <p:cNvSpPr/>
          <p:nvPr/>
        </p:nvSpPr>
        <p:spPr>
          <a:xfrm rot="20220000">
            <a:off x="5892165" y="602324"/>
            <a:ext cx="315783" cy="315783"/>
          </a:xfrm>
          <a:prstGeom prst="ellipse">
            <a:avLst/>
          </a:prstGeom>
          <a:solidFill>
            <a:schemeClr val="accent4"/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en-US" sz="1200" dirty="0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48C175CF-65A7-4407-9B62-02D2BA1152E6}"/>
              </a:ext>
            </a:extLst>
          </p:cNvPr>
          <p:cNvSpPr/>
          <p:nvPr/>
        </p:nvSpPr>
        <p:spPr>
          <a:xfrm rot="20220000">
            <a:off x="7178533" y="3632817"/>
            <a:ext cx="315783" cy="315783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en-US" sz="1200" dirty="0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71EDA958-A49E-409E-B617-D0DC5E9A0AB0}"/>
              </a:ext>
            </a:extLst>
          </p:cNvPr>
          <p:cNvSpPr/>
          <p:nvPr/>
        </p:nvSpPr>
        <p:spPr>
          <a:xfrm rot="18900000">
            <a:off x="5371378" y="953600"/>
            <a:ext cx="315783" cy="315783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en-US" sz="1200" dirty="0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4B595BBF-89D6-4254-80A4-47B940858914}"/>
              </a:ext>
            </a:extLst>
          </p:cNvPr>
          <p:cNvSpPr/>
          <p:nvPr/>
        </p:nvSpPr>
        <p:spPr>
          <a:xfrm rot="18900000">
            <a:off x="7699320" y="3281541"/>
            <a:ext cx="315783" cy="315783"/>
          </a:xfrm>
          <a:prstGeom prst="ellipse">
            <a:avLst/>
          </a:prstGeom>
          <a:solidFill>
            <a:schemeClr val="bg2">
              <a:lumMod val="75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en-US" sz="1200" dirty="0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41478D2B-A373-4BD1-BA26-9FC72DD9F3F0}"/>
              </a:ext>
            </a:extLst>
          </p:cNvPr>
          <p:cNvSpPr/>
          <p:nvPr/>
        </p:nvSpPr>
        <p:spPr>
          <a:xfrm rot="17520000">
            <a:off x="5009108" y="1500929"/>
            <a:ext cx="315783" cy="315783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en-US" sz="1200" dirty="0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EABD6016-559C-4471-B4EE-97C83382C451}"/>
              </a:ext>
            </a:extLst>
          </p:cNvPr>
          <p:cNvSpPr/>
          <p:nvPr/>
        </p:nvSpPr>
        <p:spPr>
          <a:xfrm rot="17520000">
            <a:off x="8061590" y="2734212"/>
            <a:ext cx="315783" cy="315783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en-US" sz="1200" dirty="0"/>
          </a:p>
        </p:txBody>
      </p: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31908E94-46C5-4761-AE21-4B911E4F7FD2}"/>
              </a:ext>
            </a:extLst>
          </p:cNvPr>
          <p:cNvGrpSpPr/>
          <p:nvPr/>
        </p:nvGrpSpPr>
        <p:grpSpPr>
          <a:xfrm>
            <a:off x="3910608" y="58352"/>
            <a:ext cx="3864829" cy="315783"/>
            <a:chOff x="3715574" y="4122564"/>
            <a:chExt cx="3864829" cy="315783"/>
          </a:xfrm>
        </p:grpSpPr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41036C5A-FA82-430F-91B8-C0DDB5D12F29}"/>
                </a:ext>
              </a:extLst>
            </p:cNvPr>
            <p:cNvSpPr txBox="1"/>
            <p:nvPr/>
          </p:nvSpPr>
          <p:spPr>
            <a:xfrm>
              <a:off x="3715574" y="4122564"/>
              <a:ext cx="1590402" cy="31578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>
                <a:buSzPct val="100000"/>
              </a:pPr>
              <a:r>
                <a:rPr lang="en-US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Network load: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77EDB1C2-F65B-4136-AE11-CA2AE3F5DF2A}"/>
                </a:ext>
              </a:extLst>
            </p:cNvPr>
            <p:cNvSpPr txBox="1"/>
            <p:nvPr/>
          </p:nvSpPr>
          <p:spPr>
            <a:xfrm>
              <a:off x="5417622" y="4122564"/>
              <a:ext cx="446585" cy="31578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0">
              <a:noAutofit/>
            </a:bodyPr>
            <a:lstStyle/>
            <a:p>
              <a:pPr algn="r">
                <a:buSzPct val="100000"/>
              </a:pPr>
              <a:r>
                <a:rPr lang="en-US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Low</a:t>
              </a:r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72030AFB-E018-41CE-8B0D-E4A1811299AB}"/>
                </a:ext>
              </a:extLst>
            </p:cNvPr>
            <p:cNvSpPr/>
            <p:nvPr/>
          </p:nvSpPr>
          <p:spPr>
            <a:xfrm>
              <a:off x="6000581" y="4159769"/>
              <a:ext cx="241372" cy="24137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Aft>
                  <a:spcPts val="300"/>
                </a:spcAft>
                <a:buSzPct val="100000"/>
              </a:pPr>
              <a:endParaRPr lang="en-US" sz="1200" dirty="0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A31114CB-C615-4588-B22F-3D6A307DDE13}"/>
                </a:ext>
              </a:extLst>
            </p:cNvPr>
            <p:cNvSpPr/>
            <p:nvPr/>
          </p:nvSpPr>
          <p:spPr>
            <a:xfrm>
              <a:off x="6378327" y="4159769"/>
              <a:ext cx="241372" cy="241372"/>
            </a:xfrm>
            <a:prstGeom prst="ellipse">
              <a:avLst/>
            </a:prstGeom>
            <a:solidFill>
              <a:schemeClr val="bg2">
                <a:lumMod val="60000"/>
                <a:lumOff val="40000"/>
              </a:schemeClr>
            </a:solidFill>
            <a:ln w="254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Aft>
                  <a:spcPts val="300"/>
                </a:spcAft>
                <a:buSzPct val="100000"/>
              </a:pPr>
              <a:endParaRPr lang="en-US" sz="1200" dirty="0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0963244A-8F66-4450-B3DE-DF4379F8F283}"/>
                </a:ext>
              </a:extLst>
            </p:cNvPr>
            <p:cNvSpPr/>
            <p:nvPr/>
          </p:nvSpPr>
          <p:spPr>
            <a:xfrm>
              <a:off x="6756073" y="4159769"/>
              <a:ext cx="241372" cy="241372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254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Aft>
                  <a:spcPts val="300"/>
                </a:spcAft>
                <a:buSzPct val="100000"/>
              </a:pPr>
              <a:endParaRPr lang="en-US" sz="1200" dirty="0"/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14EE2464-83C9-41DF-BB85-C0B89B63FD2D}"/>
                </a:ext>
              </a:extLst>
            </p:cNvPr>
            <p:cNvSpPr txBox="1"/>
            <p:nvPr/>
          </p:nvSpPr>
          <p:spPr>
            <a:xfrm>
              <a:off x="7133818" y="4122564"/>
              <a:ext cx="446585" cy="31578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>
                <a:buSzPct val="100000"/>
              </a:pPr>
              <a:r>
                <a:rPr lang="en-US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High</a:t>
              </a:r>
            </a:p>
          </p:txBody>
        </p:sp>
      </p:grpSp>
      <p:sp>
        <p:nvSpPr>
          <p:cNvPr id="161" name="TextBox 160">
            <a:extLst>
              <a:ext uri="{FF2B5EF4-FFF2-40B4-BE49-F238E27FC236}">
                <a16:creationId xmlns:a16="http://schemas.microsoft.com/office/drawing/2014/main" id="{4DC6CBC3-B297-40AE-B879-817D1D6EE9C9}"/>
              </a:ext>
            </a:extLst>
          </p:cNvPr>
          <p:cNvSpPr txBox="1"/>
          <p:nvPr/>
        </p:nvSpPr>
        <p:spPr>
          <a:xfrm>
            <a:off x="8592552" y="2128108"/>
            <a:ext cx="262857" cy="315783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ctr" anchorCtr="0">
            <a:noAutofit/>
          </a:bodyPr>
          <a:lstStyle/>
          <a:p>
            <a:pPr algn="ctr">
              <a:buSzPct val="100000"/>
            </a:pPr>
            <a:r>
              <a:rPr lang="en-US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CE37A35C-E598-462E-9AAD-72C05B9DEFCC}"/>
              </a:ext>
            </a:extLst>
          </p:cNvPr>
          <p:cNvSpPr txBox="1"/>
          <p:nvPr/>
        </p:nvSpPr>
        <p:spPr>
          <a:xfrm>
            <a:off x="6561810" y="4122861"/>
            <a:ext cx="262857" cy="315783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ctr" anchorCtr="0">
            <a:noAutofit/>
          </a:bodyPr>
          <a:lstStyle/>
          <a:p>
            <a:pPr algn="ctr">
              <a:buSzPct val="100000"/>
            </a:pPr>
            <a:r>
              <a:rPr lang="en-US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6F81F38A-AD78-465F-BC79-50FF3F13C032}"/>
              </a:ext>
            </a:extLst>
          </p:cNvPr>
          <p:cNvSpPr txBox="1"/>
          <p:nvPr/>
        </p:nvSpPr>
        <p:spPr>
          <a:xfrm>
            <a:off x="4531072" y="2117569"/>
            <a:ext cx="262857" cy="315783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ctr" anchorCtr="0">
            <a:noAutofit/>
          </a:bodyPr>
          <a:lstStyle/>
          <a:p>
            <a:pPr algn="ctr">
              <a:buSzPct val="100000"/>
            </a:pPr>
            <a:r>
              <a:rPr lang="en-US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</a:p>
        </p:txBody>
      </p:sp>
      <p:pic>
        <p:nvPicPr>
          <p:cNvPr id="165" name="Graphic 164" descr="Warning">
            <a:extLst>
              <a:ext uri="{FF2B5EF4-FFF2-40B4-BE49-F238E27FC236}">
                <a16:creationId xmlns:a16="http://schemas.microsoft.com/office/drawing/2014/main" id="{4F369477-6261-49E2-9BC8-E3D2BFB11B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44315" y="519381"/>
            <a:ext cx="281634" cy="281634"/>
          </a:xfrm>
          <a:prstGeom prst="rect">
            <a:avLst/>
          </a:prstGeom>
        </p:spPr>
      </p:pic>
      <p:pic>
        <p:nvPicPr>
          <p:cNvPr id="166" name="Graphic 165" descr="Warning">
            <a:extLst>
              <a:ext uri="{FF2B5EF4-FFF2-40B4-BE49-F238E27FC236}">
                <a16:creationId xmlns:a16="http://schemas.microsoft.com/office/drawing/2014/main" id="{5A2390E1-FB30-4B08-96ED-D63EAD7D9D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31759" y="3216139"/>
            <a:ext cx="281634" cy="281634"/>
          </a:xfrm>
          <a:prstGeom prst="rect">
            <a:avLst/>
          </a:prstGeom>
        </p:spPr>
      </p:pic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13C3120-74E1-4C52-B758-DC3666A4481B}"/>
              </a:ext>
            </a:extLst>
          </p:cNvPr>
          <p:cNvCxnSpPr>
            <a:cxnSpLocks/>
            <a:stCxn id="7" idx="4"/>
            <a:endCxn id="73" idx="4"/>
          </p:cNvCxnSpPr>
          <p:nvPr/>
        </p:nvCxnSpPr>
        <p:spPr>
          <a:xfrm>
            <a:off x="6693240" y="787249"/>
            <a:ext cx="1052325" cy="435888"/>
          </a:xfrm>
          <a:prstGeom prst="straightConnector1">
            <a:avLst/>
          </a:prstGeom>
          <a:ln w="25400">
            <a:solidFill>
              <a:schemeClr val="tx2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E1B344EA-62E4-41E6-880E-D3960314D031}"/>
              </a:ext>
            </a:extLst>
          </p:cNvPr>
          <p:cNvCxnSpPr>
            <a:cxnSpLocks/>
            <a:stCxn id="7" idx="4"/>
            <a:endCxn id="103" idx="0"/>
          </p:cNvCxnSpPr>
          <p:nvPr/>
        </p:nvCxnSpPr>
        <p:spPr>
          <a:xfrm>
            <a:off x="6693240" y="787249"/>
            <a:ext cx="1488213" cy="1488212"/>
          </a:xfrm>
          <a:prstGeom prst="straightConnector1">
            <a:avLst/>
          </a:prstGeom>
          <a:ln w="25400">
            <a:solidFill>
              <a:schemeClr val="tx2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8640F05C-5340-4922-96A5-5DF24B829178}"/>
              </a:ext>
            </a:extLst>
          </p:cNvPr>
          <p:cNvCxnSpPr>
            <a:cxnSpLocks/>
            <a:stCxn id="7" idx="4"/>
            <a:endCxn id="94" idx="0"/>
          </p:cNvCxnSpPr>
          <p:nvPr/>
        </p:nvCxnSpPr>
        <p:spPr>
          <a:xfrm>
            <a:off x="6693240" y="787249"/>
            <a:ext cx="1379847" cy="2045707"/>
          </a:xfrm>
          <a:prstGeom prst="straightConnector1">
            <a:avLst/>
          </a:prstGeom>
          <a:ln w="25400">
            <a:solidFill>
              <a:schemeClr val="tx2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292E9502-1E80-4E28-AB52-441D3275F69C}"/>
              </a:ext>
            </a:extLst>
          </p:cNvPr>
          <p:cNvCxnSpPr>
            <a:cxnSpLocks/>
            <a:stCxn id="7" idx="4"/>
            <a:endCxn id="100" idx="4"/>
          </p:cNvCxnSpPr>
          <p:nvPr/>
        </p:nvCxnSpPr>
        <p:spPr>
          <a:xfrm flipH="1">
            <a:off x="6111750" y="787249"/>
            <a:ext cx="581490" cy="118306"/>
          </a:xfrm>
          <a:prstGeom prst="straightConnector1">
            <a:avLst/>
          </a:prstGeom>
          <a:ln w="25400">
            <a:solidFill>
              <a:schemeClr val="tx2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4AA53231-7C27-4605-8CD5-D65ADD86E0CC}"/>
              </a:ext>
            </a:extLst>
          </p:cNvPr>
          <p:cNvCxnSpPr>
            <a:cxnSpLocks/>
            <a:stCxn id="78" idx="4"/>
            <a:endCxn id="103" idx="0"/>
          </p:cNvCxnSpPr>
          <p:nvPr/>
        </p:nvCxnSpPr>
        <p:spPr>
          <a:xfrm>
            <a:off x="7250734" y="895615"/>
            <a:ext cx="930719" cy="1379846"/>
          </a:xfrm>
          <a:prstGeom prst="straightConnector1">
            <a:avLst/>
          </a:prstGeom>
          <a:ln w="25400">
            <a:solidFill>
              <a:schemeClr val="tx2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4ADD9CCA-805C-4F43-82AF-396F77337976}"/>
              </a:ext>
            </a:extLst>
          </p:cNvPr>
          <p:cNvCxnSpPr>
            <a:cxnSpLocks/>
            <a:stCxn id="78" idx="4"/>
            <a:endCxn id="102" idx="4"/>
          </p:cNvCxnSpPr>
          <p:nvPr/>
        </p:nvCxnSpPr>
        <p:spPr>
          <a:xfrm flipH="1">
            <a:off x="5205029" y="895615"/>
            <a:ext cx="2045705" cy="1379847"/>
          </a:xfrm>
          <a:prstGeom prst="straightConnector1">
            <a:avLst/>
          </a:prstGeom>
          <a:ln w="25400">
            <a:solidFill>
              <a:schemeClr val="tx2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D76BD3E6-4A2A-41D8-B278-CD3289006E58}"/>
              </a:ext>
            </a:extLst>
          </p:cNvPr>
          <p:cNvCxnSpPr>
            <a:cxnSpLocks/>
            <a:stCxn id="73" idx="4"/>
            <a:endCxn id="103" idx="0"/>
          </p:cNvCxnSpPr>
          <p:nvPr/>
        </p:nvCxnSpPr>
        <p:spPr>
          <a:xfrm>
            <a:off x="7745565" y="1223137"/>
            <a:ext cx="435888" cy="1052324"/>
          </a:xfrm>
          <a:prstGeom prst="straightConnector1">
            <a:avLst/>
          </a:prstGeom>
          <a:ln w="25400">
            <a:solidFill>
              <a:schemeClr val="tx2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973C5B7C-30FB-48D0-9E56-585DDE893190}"/>
              </a:ext>
            </a:extLst>
          </p:cNvPr>
          <p:cNvCxnSpPr>
            <a:cxnSpLocks/>
            <a:stCxn id="73" idx="4"/>
            <a:endCxn id="94" idx="0"/>
          </p:cNvCxnSpPr>
          <p:nvPr/>
        </p:nvCxnSpPr>
        <p:spPr>
          <a:xfrm>
            <a:off x="7745565" y="1223137"/>
            <a:ext cx="327522" cy="1609819"/>
          </a:xfrm>
          <a:prstGeom prst="straightConnector1">
            <a:avLst/>
          </a:prstGeom>
          <a:ln w="25400">
            <a:solidFill>
              <a:schemeClr val="tx2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698691AB-E7B5-4121-96F8-9C1326E6DEC8}"/>
              </a:ext>
            </a:extLst>
          </p:cNvPr>
          <p:cNvCxnSpPr>
            <a:cxnSpLocks/>
            <a:stCxn id="73" idx="4"/>
            <a:endCxn id="93" idx="4"/>
          </p:cNvCxnSpPr>
          <p:nvPr/>
        </p:nvCxnSpPr>
        <p:spPr>
          <a:xfrm flipH="1">
            <a:off x="5313394" y="1223137"/>
            <a:ext cx="2432171" cy="494830"/>
          </a:xfrm>
          <a:prstGeom prst="straightConnector1">
            <a:avLst/>
          </a:prstGeom>
          <a:ln w="25400">
            <a:solidFill>
              <a:schemeClr val="tx2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79E47979-AA6F-4B9F-823D-FEA38DFBB4AF}"/>
              </a:ext>
            </a:extLst>
          </p:cNvPr>
          <p:cNvCxnSpPr>
            <a:cxnSpLocks/>
            <a:stCxn id="64" idx="4"/>
            <a:endCxn id="94" idx="0"/>
          </p:cNvCxnSpPr>
          <p:nvPr/>
        </p:nvCxnSpPr>
        <p:spPr>
          <a:xfrm>
            <a:off x="8063146" y="1693971"/>
            <a:ext cx="9941" cy="1138985"/>
          </a:xfrm>
          <a:prstGeom prst="straightConnector1">
            <a:avLst/>
          </a:prstGeom>
          <a:ln w="25400">
            <a:solidFill>
              <a:schemeClr val="tx2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E2A23AB0-6B7C-45D7-854B-851D2FCE78DC}"/>
              </a:ext>
            </a:extLst>
          </p:cNvPr>
          <p:cNvCxnSpPr>
            <a:cxnSpLocks/>
            <a:stCxn id="64" idx="4"/>
            <a:endCxn id="79" idx="0"/>
          </p:cNvCxnSpPr>
          <p:nvPr/>
        </p:nvCxnSpPr>
        <p:spPr>
          <a:xfrm flipH="1">
            <a:off x="6135746" y="1693971"/>
            <a:ext cx="1927400" cy="1961336"/>
          </a:xfrm>
          <a:prstGeom prst="straightConnector1">
            <a:avLst/>
          </a:prstGeom>
          <a:ln w="25400">
            <a:solidFill>
              <a:schemeClr val="tx2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D21613F7-FBF1-4639-88B2-BC2BD00D9894}"/>
              </a:ext>
            </a:extLst>
          </p:cNvPr>
          <p:cNvCxnSpPr>
            <a:cxnSpLocks/>
            <a:stCxn id="64" idx="4"/>
            <a:endCxn id="100" idx="4"/>
          </p:cNvCxnSpPr>
          <p:nvPr/>
        </p:nvCxnSpPr>
        <p:spPr>
          <a:xfrm flipH="1" flipV="1">
            <a:off x="6111750" y="905555"/>
            <a:ext cx="1951396" cy="788416"/>
          </a:xfrm>
          <a:prstGeom prst="straightConnector1">
            <a:avLst/>
          </a:prstGeom>
          <a:ln w="25400">
            <a:solidFill>
              <a:schemeClr val="tx2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D68714B-DDBB-40BA-AB52-41275A5C7A65}"/>
              </a:ext>
            </a:extLst>
          </p:cNvPr>
          <p:cNvCxnSpPr>
            <a:cxnSpLocks/>
            <a:stCxn id="103" idx="0"/>
            <a:endCxn id="98" idx="4"/>
          </p:cNvCxnSpPr>
          <p:nvPr/>
        </p:nvCxnSpPr>
        <p:spPr>
          <a:xfrm flipH="1" flipV="1">
            <a:off x="5640916" y="1223137"/>
            <a:ext cx="2540537" cy="1052324"/>
          </a:xfrm>
          <a:prstGeom prst="straightConnector1">
            <a:avLst/>
          </a:prstGeom>
          <a:ln w="25400">
            <a:solidFill>
              <a:schemeClr val="tx2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13C4244D-813D-4B57-86FD-B0C2F874FE37}"/>
              </a:ext>
            </a:extLst>
          </p:cNvPr>
          <p:cNvCxnSpPr>
            <a:cxnSpLocks/>
            <a:stCxn id="94" idx="0"/>
            <a:endCxn id="79" idx="0"/>
          </p:cNvCxnSpPr>
          <p:nvPr/>
        </p:nvCxnSpPr>
        <p:spPr>
          <a:xfrm flipH="1">
            <a:off x="6135746" y="2832956"/>
            <a:ext cx="1937341" cy="822351"/>
          </a:xfrm>
          <a:prstGeom prst="straightConnector1">
            <a:avLst/>
          </a:prstGeom>
          <a:ln w="25400">
            <a:solidFill>
              <a:schemeClr val="tx2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CC8ECF75-6F59-491F-80D8-FACBF2D3CCE3}"/>
              </a:ext>
            </a:extLst>
          </p:cNvPr>
          <p:cNvCxnSpPr>
            <a:cxnSpLocks/>
            <a:stCxn id="94" idx="0"/>
            <a:endCxn id="65" idx="0"/>
          </p:cNvCxnSpPr>
          <p:nvPr/>
        </p:nvCxnSpPr>
        <p:spPr>
          <a:xfrm flipH="1">
            <a:off x="5323334" y="2832956"/>
            <a:ext cx="2749753" cy="23996"/>
          </a:xfrm>
          <a:prstGeom prst="straightConnector1">
            <a:avLst/>
          </a:prstGeom>
          <a:ln w="25400">
            <a:solidFill>
              <a:schemeClr val="tx2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122B6D0B-00DF-4543-8E51-BC07BED1EC09}"/>
              </a:ext>
            </a:extLst>
          </p:cNvPr>
          <p:cNvCxnSpPr>
            <a:cxnSpLocks/>
            <a:stCxn id="94" idx="0"/>
            <a:endCxn id="100" idx="4"/>
          </p:cNvCxnSpPr>
          <p:nvPr/>
        </p:nvCxnSpPr>
        <p:spPr>
          <a:xfrm flipH="1" flipV="1">
            <a:off x="6111750" y="905555"/>
            <a:ext cx="1961337" cy="1927401"/>
          </a:xfrm>
          <a:prstGeom prst="straightConnector1">
            <a:avLst/>
          </a:prstGeom>
          <a:ln w="25400">
            <a:solidFill>
              <a:schemeClr val="tx2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718BF54D-4D31-464E-A8D6-1B4DE91E919D}"/>
              </a:ext>
            </a:extLst>
          </p:cNvPr>
          <p:cNvCxnSpPr>
            <a:cxnSpLocks/>
            <a:stCxn id="99" idx="0"/>
            <a:endCxn id="75" idx="0"/>
          </p:cNvCxnSpPr>
          <p:nvPr/>
        </p:nvCxnSpPr>
        <p:spPr>
          <a:xfrm flipH="1">
            <a:off x="5640915" y="3327786"/>
            <a:ext cx="2104651" cy="0"/>
          </a:xfrm>
          <a:prstGeom prst="straightConnector1">
            <a:avLst/>
          </a:prstGeom>
          <a:ln w="25400">
            <a:solidFill>
              <a:schemeClr val="tx2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102F8013-BFB4-48DB-BA54-F673BF2ABC7B}"/>
              </a:ext>
            </a:extLst>
          </p:cNvPr>
          <p:cNvCxnSpPr>
            <a:cxnSpLocks/>
            <a:stCxn id="99" idx="0"/>
            <a:endCxn id="102" idx="4"/>
          </p:cNvCxnSpPr>
          <p:nvPr/>
        </p:nvCxnSpPr>
        <p:spPr>
          <a:xfrm flipH="1" flipV="1">
            <a:off x="5205029" y="2275462"/>
            <a:ext cx="2540537" cy="1052324"/>
          </a:xfrm>
          <a:prstGeom prst="straightConnector1">
            <a:avLst/>
          </a:prstGeom>
          <a:ln w="25400">
            <a:solidFill>
              <a:schemeClr val="tx2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40973331-6EDF-42DB-A1AD-9A22FCDAFF6E}"/>
              </a:ext>
            </a:extLst>
          </p:cNvPr>
          <p:cNvCxnSpPr>
            <a:cxnSpLocks/>
            <a:stCxn id="99" idx="0"/>
            <a:endCxn id="98" idx="4"/>
          </p:cNvCxnSpPr>
          <p:nvPr/>
        </p:nvCxnSpPr>
        <p:spPr>
          <a:xfrm flipH="1" flipV="1">
            <a:off x="5640916" y="1223137"/>
            <a:ext cx="2104650" cy="2104649"/>
          </a:xfrm>
          <a:prstGeom prst="straightConnector1">
            <a:avLst/>
          </a:prstGeom>
          <a:ln w="25400">
            <a:solidFill>
              <a:schemeClr val="tx2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49C0FA08-0360-47FB-8B6C-35C9AA426D1C}"/>
              </a:ext>
            </a:extLst>
          </p:cNvPr>
          <p:cNvCxnSpPr>
            <a:cxnSpLocks/>
            <a:stCxn id="101" idx="0"/>
            <a:endCxn id="79" idx="0"/>
          </p:cNvCxnSpPr>
          <p:nvPr/>
        </p:nvCxnSpPr>
        <p:spPr>
          <a:xfrm flipH="1">
            <a:off x="6135746" y="3645368"/>
            <a:ext cx="1138986" cy="9939"/>
          </a:xfrm>
          <a:prstGeom prst="straightConnector1">
            <a:avLst/>
          </a:prstGeom>
          <a:ln w="25400">
            <a:solidFill>
              <a:schemeClr val="tx2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5FF39094-A3B4-4EB7-9B37-7E5C62FA518C}"/>
              </a:ext>
            </a:extLst>
          </p:cNvPr>
          <p:cNvCxnSpPr>
            <a:cxnSpLocks/>
            <a:stCxn id="60" idx="0"/>
            <a:endCxn id="93" idx="4"/>
          </p:cNvCxnSpPr>
          <p:nvPr/>
        </p:nvCxnSpPr>
        <p:spPr>
          <a:xfrm flipH="1" flipV="1">
            <a:off x="5313394" y="1717967"/>
            <a:ext cx="1379846" cy="2045706"/>
          </a:xfrm>
          <a:prstGeom prst="straightConnector1">
            <a:avLst/>
          </a:prstGeom>
          <a:ln w="25400">
            <a:solidFill>
              <a:schemeClr val="tx2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15BF0DC5-A0EA-4058-9B40-85B961FA7296}"/>
              </a:ext>
            </a:extLst>
          </p:cNvPr>
          <p:cNvCxnSpPr>
            <a:cxnSpLocks/>
            <a:stCxn id="60" idx="0"/>
            <a:endCxn id="98" idx="4"/>
          </p:cNvCxnSpPr>
          <p:nvPr/>
        </p:nvCxnSpPr>
        <p:spPr>
          <a:xfrm flipH="1" flipV="1">
            <a:off x="5640916" y="1223137"/>
            <a:ext cx="1052324" cy="2540536"/>
          </a:xfrm>
          <a:prstGeom prst="straightConnector1">
            <a:avLst/>
          </a:prstGeom>
          <a:ln w="25400">
            <a:solidFill>
              <a:schemeClr val="tx2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6464C562-7664-47AE-8275-7DAF841FAB93}"/>
              </a:ext>
            </a:extLst>
          </p:cNvPr>
          <p:cNvCxnSpPr>
            <a:cxnSpLocks/>
            <a:stCxn id="79" idx="0"/>
            <a:endCxn id="65" idx="0"/>
          </p:cNvCxnSpPr>
          <p:nvPr/>
        </p:nvCxnSpPr>
        <p:spPr>
          <a:xfrm flipH="1" flipV="1">
            <a:off x="5323334" y="2856952"/>
            <a:ext cx="812412" cy="798355"/>
          </a:xfrm>
          <a:prstGeom prst="straightConnector1">
            <a:avLst/>
          </a:prstGeom>
          <a:ln w="25400">
            <a:solidFill>
              <a:schemeClr val="tx2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4390013D-B36A-456E-9581-D4FFE0BB4A8C}"/>
              </a:ext>
            </a:extLst>
          </p:cNvPr>
          <p:cNvCxnSpPr>
            <a:cxnSpLocks/>
            <a:stCxn id="75" idx="0"/>
            <a:endCxn id="102" idx="4"/>
          </p:cNvCxnSpPr>
          <p:nvPr/>
        </p:nvCxnSpPr>
        <p:spPr>
          <a:xfrm flipH="1" flipV="1">
            <a:off x="5205029" y="2275462"/>
            <a:ext cx="435886" cy="1052324"/>
          </a:xfrm>
          <a:prstGeom prst="straightConnector1">
            <a:avLst/>
          </a:prstGeom>
          <a:ln w="25400">
            <a:solidFill>
              <a:schemeClr val="tx2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67E2D8A8-1B4F-4105-AB1B-4234D7D77BB8}"/>
              </a:ext>
            </a:extLst>
          </p:cNvPr>
          <p:cNvCxnSpPr>
            <a:cxnSpLocks/>
            <a:stCxn id="93" idx="4"/>
            <a:endCxn id="65" idx="0"/>
          </p:cNvCxnSpPr>
          <p:nvPr/>
        </p:nvCxnSpPr>
        <p:spPr>
          <a:xfrm>
            <a:off x="5313394" y="1717967"/>
            <a:ext cx="9940" cy="1138985"/>
          </a:xfrm>
          <a:prstGeom prst="straightConnector1">
            <a:avLst/>
          </a:prstGeom>
          <a:ln w="25400">
            <a:solidFill>
              <a:schemeClr val="tx2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2D2B905-293F-4E33-AA5D-98828EFB15AE}"/>
              </a:ext>
            </a:extLst>
          </p:cNvPr>
          <p:cNvCxnSpPr>
            <a:cxnSpLocks/>
            <a:stCxn id="103" idx="0"/>
            <a:endCxn id="102" idx="4"/>
          </p:cNvCxnSpPr>
          <p:nvPr/>
        </p:nvCxnSpPr>
        <p:spPr>
          <a:xfrm flipH="1">
            <a:off x="5205029" y="2275461"/>
            <a:ext cx="2976424" cy="1"/>
          </a:xfrm>
          <a:prstGeom prst="straightConnector1">
            <a:avLst/>
          </a:prstGeom>
          <a:ln w="25400">
            <a:solidFill>
              <a:schemeClr val="tx2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71460C36-B1C6-4A54-8189-BDF2F2F54895}"/>
              </a:ext>
            </a:extLst>
          </p:cNvPr>
          <p:cNvSpPr txBox="1"/>
          <p:nvPr/>
        </p:nvSpPr>
        <p:spPr>
          <a:xfrm>
            <a:off x="2148039" y="14289"/>
            <a:ext cx="352122" cy="37837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ctr" anchorCtr="0">
            <a:noAutofit/>
          </a:bodyPr>
          <a:lstStyle/>
          <a:p>
            <a:pPr algn="ctr">
              <a:buSzPct val="100000"/>
            </a:pPr>
            <a:r>
              <a:rPr lang="en-US"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2400" baseline="-25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2A7D636-A06E-4965-AB9B-58EFC305C30A}"/>
              </a:ext>
            </a:extLst>
          </p:cNvPr>
          <p:cNvSpPr txBox="1"/>
          <p:nvPr/>
        </p:nvSpPr>
        <p:spPr>
          <a:xfrm>
            <a:off x="2890944" y="157881"/>
            <a:ext cx="352122" cy="37837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ctr" anchorCtr="0">
            <a:noAutofit/>
          </a:bodyPr>
          <a:lstStyle/>
          <a:p>
            <a:pPr algn="ctr">
              <a:buSzPct val="100000"/>
            </a:pPr>
            <a:r>
              <a:rPr lang="en-US"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2400" baseline="-25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A712129-A042-4B4E-9CEC-C1034BB63B73}"/>
              </a:ext>
            </a:extLst>
          </p:cNvPr>
          <p:cNvSpPr txBox="1"/>
          <p:nvPr/>
        </p:nvSpPr>
        <p:spPr>
          <a:xfrm>
            <a:off x="3470662" y="550287"/>
            <a:ext cx="352122" cy="37837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ctr" anchorCtr="0">
            <a:noAutofit/>
          </a:bodyPr>
          <a:lstStyle/>
          <a:p>
            <a:pPr algn="ctr">
              <a:buSzPct val="100000"/>
            </a:pPr>
            <a:r>
              <a:rPr lang="en-US"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2400" baseline="-25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057A41A8-E574-42AB-A2FD-7427539B710C}"/>
              </a:ext>
            </a:extLst>
          </p:cNvPr>
          <p:cNvSpPr/>
          <p:nvPr/>
        </p:nvSpPr>
        <p:spPr>
          <a:xfrm>
            <a:off x="3700029" y="566571"/>
            <a:ext cx="279396" cy="347135"/>
          </a:xfrm>
          <a:custGeom>
            <a:avLst/>
            <a:gdLst>
              <a:gd name="connsiteX0" fmla="*/ 0 w 279400"/>
              <a:gd name="connsiteY0" fmla="*/ 0 h 444500"/>
              <a:gd name="connsiteX1" fmla="*/ 152400 w 279400"/>
              <a:gd name="connsiteY1" fmla="*/ 177800 h 444500"/>
              <a:gd name="connsiteX2" fmla="*/ 279400 w 279400"/>
              <a:gd name="connsiteY2" fmla="*/ 444500 h 444500"/>
              <a:gd name="connsiteX0" fmla="*/ 0 w 279400"/>
              <a:gd name="connsiteY0" fmla="*/ 0 h 444500"/>
              <a:gd name="connsiteX1" fmla="*/ 146050 w 279400"/>
              <a:gd name="connsiteY1" fmla="*/ 190500 h 444500"/>
              <a:gd name="connsiteX2" fmla="*/ 279400 w 279400"/>
              <a:gd name="connsiteY2" fmla="*/ 444500 h 444500"/>
              <a:gd name="connsiteX0" fmla="*/ 0 w 279400"/>
              <a:gd name="connsiteY0" fmla="*/ 0 h 444500"/>
              <a:gd name="connsiteX1" fmla="*/ 146050 w 279400"/>
              <a:gd name="connsiteY1" fmla="*/ 190500 h 444500"/>
              <a:gd name="connsiteX2" fmla="*/ 279400 w 279400"/>
              <a:gd name="connsiteY2" fmla="*/ 444500 h 444500"/>
              <a:gd name="connsiteX0" fmla="*/ 0 w 279400"/>
              <a:gd name="connsiteY0" fmla="*/ 0 h 444500"/>
              <a:gd name="connsiteX1" fmla="*/ 279400 w 279400"/>
              <a:gd name="connsiteY1" fmla="*/ 444500 h 444500"/>
              <a:gd name="connsiteX0" fmla="*/ 0 w 279400"/>
              <a:gd name="connsiteY0" fmla="*/ 0 h 444500"/>
              <a:gd name="connsiteX1" fmla="*/ 279400 w 279400"/>
              <a:gd name="connsiteY1" fmla="*/ 444500 h 444500"/>
              <a:gd name="connsiteX0" fmla="*/ 0 w 279400"/>
              <a:gd name="connsiteY0" fmla="*/ 0 h 444500"/>
              <a:gd name="connsiteX1" fmla="*/ 279400 w 279400"/>
              <a:gd name="connsiteY1" fmla="*/ 444500 h 444500"/>
              <a:gd name="connsiteX0" fmla="*/ 0 w 279400"/>
              <a:gd name="connsiteY0" fmla="*/ 0 h 444500"/>
              <a:gd name="connsiteX1" fmla="*/ 279400 w 279400"/>
              <a:gd name="connsiteY1" fmla="*/ 444500 h 444500"/>
              <a:gd name="connsiteX0" fmla="*/ 0 w 279400"/>
              <a:gd name="connsiteY0" fmla="*/ 0 h 444500"/>
              <a:gd name="connsiteX1" fmla="*/ 279400 w 279400"/>
              <a:gd name="connsiteY1" fmla="*/ 444500 h 444500"/>
              <a:gd name="connsiteX0" fmla="*/ 0 w 279400"/>
              <a:gd name="connsiteY0" fmla="*/ 0 h 444500"/>
              <a:gd name="connsiteX1" fmla="*/ 279400 w 279400"/>
              <a:gd name="connsiteY1" fmla="*/ 444500 h 444500"/>
              <a:gd name="connsiteX0" fmla="*/ 0 w 279400"/>
              <a:gd name="connsiteY0" fmla="*/ 0 h 444500"/>
              <a:gd name="connsiteX1" fmla="*/ 279400 w 279400"/>
              <a:gd name="connsiteY1" fmla="*/ 444500 h 444500"/>
              <a:gd name="connsiteX0" fmla="*/ 0 w 279400"/>
              <a:gd name="connsiteY0" fmla="*/ 0 h 444500"/>
              <a:gd name="connsiteX1" fmla="*/ 279400 w 279400"/>
              <a:gd name="connsiteY1" fmla="*/ 444500 h 444500"/>
              <a:gd name="connsiteX0" fmla="*/ 0 w 279400"/>
              <a:gd name="connsiteY0" fmla="*/ 0 h 444500"/>
              <a:gd name="connsiteX1" fmla="*/ 279400 w 279400"/>
              <a:gd name="connsiteY1" fmla="*/ 444500 h 444500"/>
              <a:gd name="connsiteX0" fmla="*/ 0 w 279400"/>
              <a:gd name="connsiteY0" fmla="*/ 0 h 444500"/>
              <a:gd name="connsiteX1" fmla="*/ 279400 w 279400"/>
              <a:gd name="connsiteY1" fmla="*/ 444500 h 44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79400" h="444500">
                <a:moveTo>
                  <a:pt x="0" y="0"/>
                </a:moveTo>
                <a:cubicBezTo>
                  <a:pt x="109008" y="100542"/>
                  <a:pt x="192617" y="226251"/>
                  <a:pt x="279400" y="444500"/>
                </a:cubicBezTo>
              </a:path>
            </a:pathLst>
          </a:custGeom>
          <a:noFill/>
          <a:ln>
            <a:solidFill>
              <a:schemeClr val="tx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90CE5C3F-D066-48F3-BDFD-1039BC40592A}"/>
              </a:ext>
            </a:extLst>
          </p:cNvPr>
          <p:cNvSpPr/>
          <p:nvPr/>
        </p:nvSpPr>
        <p:spPr>
          <a:xfrm>
            <a:off x="2179174" y="346833"/>
            <a:ext cx="213652" cy="21365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7AAF062B-5F92-4A8D-940B-AD9C2E4FF349}"/>
              </a:ext>
            </a:extLst>
          </p:cNvPr>
          <p:cNvSpPr/>
          <p:nvPr/>
        </p:nvSpPr>
        <p:spPr>
          <a:xfrm>
            <a:off x="2881842" y="490012"/>
            <a:ext cx="213652" cy="21365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5961EEE5-8D8F-45DD-BFE5-4A7609E5CA2C}"/>
              </a:ext>
            </a:extLst>
          </p:cNvPr>
          <p:cNvSpPr/>
          <p:nvPr/>
        </p:nvSpPr>
        <p:spPr>
          <a:xfrm>
            <a:off x="3472392" y="880537"/>
            <a:ext cx="213652" cy="21365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402500"/>
      </p:ext>
    </p:extLst>
  </p:cSld>
  <p:clrMapOvr>
    <a:masterClrMapping/>
  </p:clrMapOvr>
</p:sld>
</file>

<file path=ppt/theme/theme1.xml><?xml version="1.0" encoding="utf-8"?>
<a:theme xmlns:a="http://schemas.openxmlformats.org/drawingml/2006/main" name="1 White Master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Nokia 2018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spcAft>
            <a:spcPts val="300"/>
          </a:spcAft>
          <a:buSzPct val="100000"/>
          <a:defRPr sz="12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72000" tIns="72000" rIns="72000" bIns="72000" rtlCol="0">
        <a:noAutofit/>
      </a:bodyPr>
      <a:lstStyle>
        <a:defPPr algn="l">
          <a:spcAft>
            <a:spcPts val="300"/>
          </a:spcAft>
          <a:buSzPct val="100000"/>
          <a:defRPr sz="1200"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rial PowerPoint" id="{939B24C9-4BD0-480F-9E18-6ACD150E5DF9}" vid="{B21F5B1E-839D-4426-B039-339BA03E5371}"/>
    </a:ext>
  </a:extLst>
</a:theme>
</file>

<file path=ppt/theme/theme2.xml><?xml version="1.0" encoding="utf-8"?>
<a:theme xmlns:a="http://schemas.openxmlformats.org/drawingml/2006/main" name="2_Whit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698E7050-917A-4410-AD65-321ADD4443D8}"/>
    </a:ext>
  </a:extLst>
</a:theme>
</file>

<file path=ppt/theme/theme3.xml><?xml version="1.0" encoding="utf-8"?>
<a:theme xmlns:a="http://schemas.openxmlformats.org/drawingml/2006/main" name="3_Blu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391DAB73-0D4D-463D-9FB2-77ED06CABB1A}"/>
    </a:ext>
  </a:extLst>
</a:theme>
</file>

<file path=ppt/theme/theme4.xml><?xml version="1.0" encoding="utf-8"?>
<a:theme xmlns:a="http://schemas.openxmlformats.org/drawingml/2006/main" name="4_Blue End Slid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17667942-424D-49F2-A019-AA32B627B3ED}"/>
    </a:ext>
  </a:extLst>
</a:theme>
</file>

<file path=ppt/theme/theme5.xml><?xml version="1.0" encoding="utf-8"?>
<a:theme xmlns:a="http://schemas.openxmlformats.org/drawingml/2006/main" name="5_White End Slid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F591DF1E-79D7-4228-A65F-EFECC0B52914}"/>
    </a:ext>
  </a:extLst>
</a:theme>
</file>

<file path=ppt/theme/theme6.xml><?xml version="1.0" encoding="utf-8"?>
<a:theme xmlns:a="http://schemas.openxmlformats.org/drawingml/2006/main" name="6_Gray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C 2018 Nokia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9FC961DA-514C-495E-8462-8F3132FB4834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Nokia Document" ma:contentTypeID="0x010100CE50E52E7543470BBDD3827FE50C59CB00F28B616FD8C77D40956A924538277F24" ma:contentTypeVersion="26" ma:contentTypeDescription="Create Nokia Word Document" ma:contentTypeScope="" ma:versionID="e748e768b5f12442eb78c8be45fb97e9">
  <xsd:schema xmlns:xsd="http://www.w3.org/2001/XMLSchema" xmlns:xs="http://www.w3.org/2001/XMLSchema" xmlns:p="http://schemas.microsoft.com/office/2006/metadata/properties" xmlns:ns2="71c5aaf6-e6ce-465b-b873-5148d2a4c105" targetNamespace="http://schemas.microsoft.com/office/2006/metadata/properties" ma:root="true" ma:fieldsID="d227a082cf3b963ed6b37ce080f4d67b" ns2:_="">
    <xsd:import namespace="71c5aaf6-e6ce-465b-b873-5148d2a4c105"/>
    <xsd:element name="properties">
      <xsd:complexType>
        <xsd:sequence>
          <xsd:element name="documentManagement">
            <xsd:complexType>
              <xsd:all>
                <xsd:element ref="ns2:DocumentType" minOccurs="0"/>
                <xsd:element ref="ns2:NokiaConfidentiality" minOccurs="0"/>
                <xsd:element ref="ns2:Owner" minOccurs="0"/>
                <xsd:element ref="ns2:_dlc_DocId" minOccurs="0"/>
                <xsd:element ref="ns2:_dlc_DocIdUrl" minOccurs="0"/>
                <xsd:element ref="ns2:_dlc_DocIdPersistId" minOccurs="0"/>
                <xsd:element ref="ns2:HideFromDelv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c5aaf6-e6ce-465b-b873-5148d2a4c105" elementFormDefault="qualified">
    <xsd:import namespace="http://schemas.microsoft.com/office/2006/documentManagement/types"/>
    <xsd:import namespace="http://schemas.microsoft.com/office/infopath/2007/PartnerControls"/>
    <xsd:element name="DocumentType" ma:index="8" nillable="true" ma:displayName="Document Type" ma:default="Description" ma:description="Document type specifies the content of the document" ma:format="Dropdown" ma:internalName="DocumentType" ma:readOnly="false">
      <xsd:simpleType>
        <xsd:restriction base="dms:Choice">
          <xsd:enumeration value="Policy"/>
          <xsd:enumeration value="Strategy"/>
          <xsd:enumeration value="Objectives / Targets"/>
          <xsd:enumeration value="Plan / Schedule"/>
          <xsd:enumeration value="Governance"/>
          <xsd:enumeration value="Organization"/>
          <xsd:enumeration value="Review Material"/>
          <xsd:enumeration value="Communication"/>
          <xsd:enumeration value="Minutes"/>
          <xsd:enumeration value="Training"/>
          <xsd:enumeration value="Standard Operating Procedure"/>
          <xsd:enumeration value="Process / Procedure / Standard"/>
          <xsd:enumeration value="Guideline / Manual / Instruction"/>
          <xsd:enumeration value="Description"/>
          <xsd:enumeration value="Form / Template"/>
          <xsd:enumeration value="Checklist"/>
          <xsd:enumeration value="Bid / Offer"/>
          <xsd:enumeration value="Contract / Order"/>
          <xsd:enumeration value="List"/>
          <xsd:enumeration value="Roadmap"/>
          <xsd:enumeration value="Requirement / Specification"/>
          <xsd:enumeration value="Design"/>
          <xsd:enumeration value="Concept / Proposal"/>
          <xsd:enumeration value="Measurement / KPI"/>
          <xsd:enumeration value="Report"/>
          <xsd:enumeration value="Best Practice / Lessons Learnt"/>
          <xsd:enumeration value="Analysis / Assessment"/>
          <xsd:enumeration value="Survey"/>
        </xsd:restriction>
      </xsd:simpleType>
    </xsd:element>
    <xsd:element name="NokiaConfidentiality" ma:index="9" nillable="true" ma:displayName="Nokia Confidentiality" ma:default="Nokia Internal Use" ma:format="Dropdown" ma:internalName="NokiaConfidentiality" ma:readOnly="false">
      <xsd:simpleType>
        <xsd:restriction base="dms:Choice">
          <xsd:enumeration value="Nokia Internal Use"/>
          <xsd:enumeration value="Confidential"/>
          <xsd:enumeration value="Secret"/>
          <xsd:enumeration value="Public"/>
        </xsd:restriction>
      </xsd:simpleType>
    </xsd:element>
    <xsd:element name="Owner" ma:index="10" nillable="true" ma:displayName="Owner" ma:description="Owner identifies the person or group who owns the document (default value is the same as the Creator of the document)" ma:internalName="Owner">
      <xsd:simpleType>
        <xsd:restriction base="dms:Text"/>
      </xsd:simpleType>
    </xsd:element>
    <xsd:element name="_dlc_DocId" ma:index="11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2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3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HideFromDelve" ma:index="14" nillable="true" ma:displayName="HideFromDelve" ma:default="0" ma:internalName="HideFromDelv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Owner xmlns="71c5aaf6-e6ce-465b-b873-5148d2a4c105">Spen Spencer</Owner>
    <DocumentType xmlns="71c5aaf6-e6ce-465b-b873-5148d2a4c105">Description</DocumentType>
    <NokiaConfidentiality xmlns="71c5aaf6-e6ce-465b-b873-5148d2a4c105">Nokia Internal Use</NokiaConfidentiality>
    <HideFromDelve xmlns="71c5aaf6-e6ce-465b-b873-5148d2a4c105">false</HideFromDelve>
    <_dlc_DocId xmlns="71c5aaf6-e6ce-465b-b873-5148d2a4c105">QBI5PMBIL2NS-1242730160-2506</_dlc_DocId>
    <_dlc_DocIdUrl xmlns="71c5aaf6-e6ce-465b-b873-5148d2a4c105">
      <Url>https://nokia.sharepoint.com/sites/brandstore/_layouts/15/DocIdRedir.aspx?ID=QBI5PMBIL2NS-1242730160-2506</Url>
      <Description>QBI5PMBIL2NS-1242730160-2506</Description>
    </_dlc_DocIdUrl>
  </documentManagement>
</p:properties>
</file>

<file path=customXml/item5.xml><?xml version="1.0" encoding="utf-8"?>
<?mso-contentType ?>
<SharedContentType xmlns="Microsoft.SharePoint.Taxonomy.ContentTypeSync" SourceId="34c87397-5fc1-491e-85e7-d6110dbe9cbd" ContentTypeId="0x010100CE50E52E7543470BBDD3827FE50C59CB" PreviousValue="false"/>
</file>

<file path=customXml/item6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A0D050D2-7392-48AE-A1B1-6D5F06E8AE1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c5aaf6-e6ce-465b-b873-5148d2a4c10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5EE7FE0-8D3B-406F-A079-721BE1FE8AD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06B585C-9154-4F1B-AF9E-1B4DA51510B0}">
  <ds:schemaRefs>
    <ds:schemaRef ds:uri="http://schemas.microsoft.com/office/2006/metadata/customXsn"/>
  </ds:schemaRefs>
</ds:datastoreItem>
</file>

<file path=customXml/itemProps4.xml><?xml version="1.0" encoding="utf-8"?>
<ds:datastoreItem xmlns:ds="http://schemas.openxmlformats.org/officeDocument/2006/customXml" ds:itemID="{20D4A66B-DEAE-463E-8C8B-FF06495953F4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71c5aaf6-e6ce-465b-b873-5148d2a4c105"/>
    <ds:schemaRef ds:uri="http://www.w3.org/XML/1998/namespace"/>
  </ds:schemaRefs>
</ds:datastoreItem>
</file>

<file path=customXml/itemProps5.xml><?xml version="1.0" encoding="utf-8"?>
<ds:datastoreItem xmlns:ds="http://schemas.openxmlformats.org/officeDocument/2006/customXml" ds:itemID="{3136FEAD-34D8-42DC-9C7F-9C06F25555CB}">
  <ds:schemaRefs>
    <ds:schemaRef ds:uri="Microsoft.SharePoint.Taxonomy.ContentTypeSync"/>
  </ds:schemaRefs>
</ds:datastoreItem>
</file>

<file path=customXml/itemProps6.xml><?xml version="1.0" encoding="utf-8"?>
<ds:datastoreItem xmlns:ds="http://schemas.openxmlformats.org/officeDocument/2006/customXml" ds:itemID="{DD3CC528-8A83-417D-8E48-262EADC89A31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RS21014_Arial PowerPoint</Template>
  <TotalTime>0</TotalTime>
  <Words>11</Words>
  <Application>Microsoft Office PowerPoint</Application>
  <PresentationFormat>Custom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Nokia Pure Text</vt:lpstr>
      <vt:lpstr>Nokia Pure Text Light</vt:lpstr>
      <vt:lpstr>1 White Master</vt:lpstr>
      <vt:lpstr>2_White</vt:lpstr>
      <vt:lpstr>3_Blue</vt:lpstr>
      <vt:lpstr>4_Blue End Slide</vt:lpstr>
      <vt:lpstr>5_White End Slide</vt:lpstr>
      <vt:lpstr>6_Gray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Kajo, Marton (EXT - DE/Munich)</dc:creator>
  <cp:lastModifiedBy>Kajo, Marton (EXT - DE/Munich)</cp:lastModifiedBy>
  <cp:revision>63</cp:revision>
  <dcterms:created xsi:type="dcterms:W3CDTF">2019-06-25T08:22:25Z</dcterms:created>
  <dcterms:modified xsi:type="dcterms:W3CDTF">2021-06-30T14:09:21Z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0x010100CE50E52E7543470BBDD3827FE50C59CB00F28B616FD8C77D40956A924538277F24</vt:lpwstr>
  </property>
  <property fmtid="{D5CDD505-2E9C-101B-9397-08002B2CF9AE}" pid="3" name="_dlc_DocIdItemGuid">
    <vt:lpwstr>76d6d332-1a86-48b6-a897-41698f14002a</vt:lpwstr>
  </property>
  <property fmtid="{D5CDD505-2E9C-101B-9397-08002B2CF9AE}" pid="4" name="SharedWithUsers">
    <vt:lpwstr>31786;#Esirgen, Tuba (Nokia - TR/Ankara);#35101;#Jaeger, Daniel (Nokia - ZA/Centurion);#17827;#Marischi, Gustavo (Nokia - AR/Buenos Aires);#23594;#Moreno Santos, Juan (Nokia - ES/Madrid)</vt:lpwstr>
  </property>
</Properties>
</file>