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25" d="100"/>
          <a:sy n="125" d="100"/>
        </p:scale>
        <p:origin x="113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576002"/>
            <a:ext cx="151488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4800" y="576002"/>
            <a:ext cx="151488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55520" y="576002"/>
            <a:ext cx="151488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6240" y="576002"/>
            <a:ext cx="151488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80004"/>
            <a:ext cx="6687360" cy="10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632002"/>
            <a:ext cx="6647040" cy="8409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0" y="19203"/>
            <a:ext cx="1279400" cy="3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760" y="480004"/>
            <a:ext cx="6687360" cy="1055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1632002"/>
            <a:ext cx="6647040" cy="8409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79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187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58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4" y="18160"/>
            <a:ext cx="1271965" cy="3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576002"/>
            <a:ext cx="664704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7" y="2479435"/>
            <a:ext cx="807321" cy="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576002"/>
            <a:ext cx="664704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4"/>
            <a:ext cx="6647040" cy="9389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80" y="576002"/>
            <a:ext cx="664704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080" y="574081"/>
            <a:ext cx="6647040" cy="190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080" y="574081"/>
            <a:ext cx="6647040" cy="1900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576002"/>
            <a:ext cx="320832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576002"/>
            <a:ext cx="320832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800" y="576002"/>
            <a:ext cx="320832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34080" y="576002"/>
            <a:ext cx="320832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80" y="576002"/>
            <a:ext cx="207360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0685" y="576002"/>
            <a:ext cx="207360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7520" y="576002"/>
            <a:ext cx="2073600" cy="18988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39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596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2994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392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387" indent="-228598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785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183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080" y="314884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80" y="149762"/>
            <a:ext cx="6647040" cy="165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33849" y="576002"/>
            <a:ext cx="207360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905939" y="576002"/>
            <a:ext cx="207360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619103" y="576002"/>
            <a:ext cx="2073600" cy="1898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2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4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8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3" indent="-171448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511053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1" y="2511141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511053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1" y="2511141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0" y="1083603"/>
            <a:ext cx="2052513" cy="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60" y="1083603"/>
            <a:ext cx="2052513" cy="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604621" y="2511053"/>
            <a:ext cx="144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335281" y="2511141"/>
            <a:ext cx="2016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3200" y="2568963"/>
            <a:ext cx="3628800" cy="652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7" y="2479435"/>
            <a:ext cx="807321" cy="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874F7E-5CD6-4B00-B427-ABE396F480A6}"/>
              </a:ext>
            </a:extLst>
          </p:cNvPr>
          <p:cNvGrpSpPr/>
          <p:nvPr/>
        </p:nvGrpSpPr>
        <p:grpSpPr>
          <a:xfrm>
            <a:off x="133092" y="16492"/>
            <a:ext cx="7049016" cy="2710223"/>
            <a:chOff x="235596" y="32684"/>
            <a:chExt cx="5009157" cy="192593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D1DF248-B8F9-40DB-B480-E1BB88A5BE43}"/>
                </a:ext>
              </a:extLst>
            </p:cNvPr>
            <p:cNvGrpSpPr/>
            <p:nvPr/>
          </p:nvGrpSpPr>
          <p:grpSpPr>
            <a:xfrm>
              <a:off x="387702" y="60812"/>
              <a:ext cx="1879897" cy="1897805"/>
              <a:chOff x="6247707" y="2947730"/>
              <a:chExt cx="1215484" cy="1227063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57E82E5B-7BE3-43FF-AE2A-FB58B7744B28}"/>
                  </a:ext>
                </a:extLst>
              </p:cNvPr>
              <p:cNvSpPr/>
              <p:nvPr/>
            </p:nvSpPr>
            <p:spPr>
              <a:xfrm>
                <a:off x="6247707" y="4089339"/>
                <a:ext cx="85454" cy="85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E1808EE-E332-4BDD-A0D0-4673B4B368DB}"/>
                  </a:ext>
                </a:extLst>
              </p:cNvPr>
              <p:cNvSpPr/>
              <p:nvPr/>
            </p:nvSpPr>
            <p:spPr>
              <a:xfrm>
                <a:off x="7377737" y="3807407"/>
                <a:ext cx="85454" cy="85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3325054-8D1C-42EB-8A40-F597D3FF462A}"/>
                  </a:ext>
                </a:extLst>
              </p:cNvPr>
              <p:cNvSpPr/>
              <p:nvPr/>
            </p:nvSpPr>
            <p:spPr>
              <a:xfrm>
                <a:off x="6532139" y="2947730"/>
                <a:ext cx="85454" cy="85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9BE3211-63B7-4B40-B1FB-F9DCC0CE4508}"/>
                </a:ext>
              </a:extLst>
            </p:cNvPr>
            <p:cNvSpPr/>
            <p:nvPr/>
          </p:nvSpPr>
          <p:spPr>
            <a:xfrm>
              <a:off x="255537" y="1445212"/>
              <a:ext cx="132165" cy="13216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8448B077-FCF1-49BE-B5DD-806452D9E4F8}"/>
                </a:ext>
              </a:extLst>
            </p:cNvPr>
            <p:cNvSpPr/>
            <p:nvPr/>
          </p:nvSpPr>
          <p:spPr>
            <a:xfrm rot="21480000">
              <a:off x="291078" y="124032"/>
              <a:ext cx="1887268" cy="1360539"/>
            </a:xfrm>
            <a:prstGeom prst="triangle">
              <a:avLst>
                <a:gd name="adj" fmla="val 33360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A9FAE3-7074-410F-AABB-E2F062BFBE3D}"/>
                </a:ext>
              </a:extLst>
            </p:cNvPr>
            <p:cNvSpPr/>
            <p:nvPr/>
          </p:nvSpPr>
          <p:spPr>
            <a:xfrm rot="17040101">
              <a:off x="-336754" y="868719"/>
              <a:ext cx="1805277" cy="230597"/>
            </a:xfrm>
            <a:prstGeom prst="triangle">
              <a:avLst>
                <a:gd name="adj" fmla="val 18581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D87F4C7-C023-435E-80D7-197757144341}"/>
                </a:ext>
              </a:extLst>
            </p:cNvPr>
            <p:cNvSpPr/>
            <p:nvPr/>
          </p:nvSpPr>
          <p:spPr>
            <a:xfrm>
              <a:off x="865053" y="1207600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accent1">
                    <a:lumMod val="40000"/>
                    <a:lumOff val="60000"/>
                  </a:schemeClr>
                </a:gs>
                <a:gs pos="92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68B0C2A-1E8B-4CDC-BE78-F3D18397EC14}"/>
                </a:ext>
              </a:extLst>
            </p:cNvPr>
            <p:cNvSpPr/>
            <p:nvPr/>
          </p:nvSpPr>
          <p:spPr>
            <a:xfrm>
              <a:off x="1145208" y="612703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tx2">
                    <a:lumMod val="25000"/>
                    <a:lumOff val="75000"/>
                  </a:schemeClr>
                </a:gs>
                <a:gs pos="92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0D98515-DD5E-4EC3-89B2-82EF2C76214A}"/>
                </a:ext>
              </a:extLst>
            </p:cNvPr>
            <p:cNvSpPr/>
            <p:nvPr/>
          </p:nvSpPr>
          <p:spPr>
            <a:xfrm>
              <a:off x="507197" y="734623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accent6">
                    <a:lumMod val="40000"/>
                    <a:lumOff val="60000"/>
                  </a:schemeClr>
                </a:gs>
                <a:gs pos="92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3D86EF1-80F4-4DE1-8423-69223429B726}"/>
                </a:ext>
              </a:extLst>
            </p:cNvPr>
            <p:cNvSpPr/>
            <p:nvPr/>
          </p:nvSpPr>
          <p:spPr>
            <a:xfrm>
              <a:off x="1075093" y="980844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accent4">
                    <a:lumMod val="40000"/>
                    <a:lumOff val="60000"/>
                  </a:schemeClr>
                </a:gs>
                <a:gs pos="92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62A0837-CA6E-456B-9020-800CA585A2C8}"/>
                </a:ext>
              </a:extLst>
            </p:cNvPr>
            <p:cNvGrpSpPr/>
            <p:nvPr/>
          </p:nvGrpSpPr>
          <p:grpSpPr>
            <a:xfrm>
              <a:off x="3364856" y="32684"/>
              <a:ext cx="1879897" cy="1897805"/>
              <a:chOff x="6247707" y="2947730"/>
              <a:chExt cx="1215484" cy="1227063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AF2E507-7EF6-4073-A53D-C2521B7B0AE8}"/>
                  </a:ext>
                </a:extLst>
              </p:cNvPr>
              <p:cNvSpPr/>
              <p:nvPr/>
            </p:nvSpPr>
            <p:spPr>
              <a:xfrm>
                <a:off x="6247707" y="4089339"/>
                <a:ext cx="85454" cy="85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3E67365-F1F1-4BA9-8079-F6FBF80E1FCA}"/>
                  </a:ext>
                </a:extLst>
              </p:cNvPr>
              <p:cNvSpPr/>
              <p:nvPr/>
            </p:nvSpPr>
            <p:spPr>
              <a:xfrm>
                <a:off x="7377737" y="3807407"/>
                <a:ext cx="85454" cy="85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E7B13B53-D1F5-484C-9FBC-68F5CE3B89A5}"/>
                  </a:ext>
                </a:extLst>
              </p:cNvPr>
              <p:cNvSpPr/>
              <p:nvPr/>
            </p:nvSpPr>
            <p:spPr>
              <a:xfrm>
                <a:off x="6532139" y="2947730"/>
                <a:ext cx="85454" cy="8545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F36A19B-1E66-49D3-BE68-DA9D616C10A4}"/>
                </a:ext>
              </a:extLst>
            </p:cNvPr>
            <p:cNvSpPr/>
            <p:nvPr/>
          </p:nvSpPr>
          <p:spPr>
            <a:xfrm>
              <a:off x="3232691" y="1417084"/>
              <a:ext cx="132165" cy="13216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EE1793C2-2413-40FC-B60B-013FE5254468}"/>
                </a:ext>
              </a:extLst>
            </p:cNvPr>
            <p:cNvSpPr/>
            <p:nvPr/>
          </p:nvSpPr>
          <p:spPr>
            <a:xfrm rot="21480000">
              <a:off x="3268232" y="95904"/>
              <a:ext cx="1887268" cy="1360539"/>
            </a:xfrm>
            <a:prstGeom prst="triangle">
              <a:avLst>
                <a:gd name="adj" fmla="val 33360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52BAFDCF-5852-4379-81DD-AEC9A9EB3F40}"/>
                </a:ext>
              </a:extLst>
            </p:cNvPr>
            <p:cNvSpPr/>
            <p:nvPr/>
          </p:nvSpPr>
          <p:spPr>
            <a:xfrm rot="17040101">
              <a:off x="2640403" y="840591"/>
              <a:ext cx="1805277" cy="230597"/>
            </a:xfrm>
            <a:prstGeom prst="triangle">
              <a:avLst>
                <a:gd name="adj" fmla="val 18581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F4541E5-52AA-4953-BFBA-10838952C23D}"/>
                </a:ext>
              </a:extLst>
            </p:cNvPr>
            <p:cNvSpPr/>
            <p:nvPr/>
          </p:nvSpPr>
          <p:spPr>
            <a:xfrm>
              <a:off x="4078110" y="1077731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tx2">
                    <a:lumMod val="25000"/>
                    <a:lumOff val="75000"/>
                  </a:schemeClr>
                </a:gs>
                <a:gs pos="92000">
                  <a:schemeClr val="tx2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ADF0E47-B738-4443-9027-DF5A9D25D00C}"/>
                </a:ext>
              </a:extLst>
            </p:cNvPr>
            <p:cNvSpPr/>
            <p:nvPr/>
          </p:nvSpPr>
          <p:spPr>
            <a:xfrm>
              <a:off x="3764518" y="447110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accent6">
                    <a:lumMod val="40000"/>
                    <a:lumOff val="60000"/>
                  </a:schemeClr>
                </a:gs>
                <a:gs pos="92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2A19788-ED07-4071-BFFA-D806455FF75C}"/>
                </a:ext>
              </a:extLst>
            </p:cNvPr>
            <p:cNvSpPr/>
            <p:nvPr/>
          </p:nvSpPr>
          <p:spPr>
            <a:xfrm>
              <a:off x="3472622" y="967777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accent1">
                    <a:lumMod val="40000"/>
                    <a:lumOff val="60000"/>
                  </a:schemeClr>
                </a:gs>
                <a:gs pos="92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154C9B9-3518-49C5-99EC-BA67FB59EE55}"/>
                </a:ext>
              </a:extLst>
            </p:cNvPr>
            <p:cNvSpPr/>
            <p:nvPr/>
          </p:nvSpPr>
          <p:spPr>
            <a:xfrm>
              <a:off x="3715370" y="1116589"/>
              <a:ext cx="492442" cy="49244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8000">
                  <a:schemeClr val="accent4">
                    <a:lumMod val="40000"/>
                    <a:lumOff val="60000"/>
                  </a:schemeClr>
                </a:gs>
                <a:gs pos="92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B1BF23A2-3F2B-441F-B815-4288BD9C4E61}"/>
                </a:ext>
              </a:extLst>
            </p:cNvPr>
            <p:cNvSpPr/>
            <p:nvPr/>
          </p:nvSpPr>
          <p:spPr>
            <a:xfrm rot="20758111">
              <a:off x="235596" y="93545"/>
              <a:ext cx="1798707" cy="1600707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0CFFB6FB-573F-4956-B558-35C0BEA6AA4D}"/>
                </a:ext>
              </a:extLst>
            </p:cNvPr>
            <p:cNvSpPr/>
            <p:nvPr/>
          </p:nvSpPr>
          <p:spPr>
            <a:xfrm rot="20758111">
              <a:off x="3212750" y="65417"/>
              <a:ext cx="1798707" cy="1600707"/>
            </a:xfrm>
            <a:prstGeom prst="triangle">
              <a:avLst>
                <a:gd name="adj" fmla="val 47221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2A7E2A4-D054-471F-82A9-93BDDA3B6AB9}"/>
                </a:ext>
              </a:extLst>
            </p:cNvPr>
            <p:cNvSpPr/>
            <p:nvPr/>
          </p:nvSpPr>
          <p:spPr>
            <a:xfrm>
              <a:off x="804597" y="175921"/>
              <a:ext cx="1264757" cy="1264757"/>
            </a:xfrm>
            <a:prstGeom prst="arc">
              <a:avLst/>
            </a:prstGeom>
            <a:ln w="12700">
              <a:solidFill>
                <a:schemeClr val="tx2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6CF5F9-739A-47CD-8764-8D60567BA98C}"/>
                </a:ext>
              </a:extLst>
            </p:cNvPr>
            <p:cNvSpPr/>
            <p:nvPr/>
          </p:nvSpPr>
          <p:spPr>
            <a:xfrm>
              <a:off x="985224" y="1124920"/>
              <a:ext cx="75451" cy="754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80644-0514-410C-9BBF-7204E15CE0E5}"/>
                </a:ext>
              </a:extLst>
            </p:cNvPr>
            <p:cNvSpPr txBox="1"/>
            <p:nvPr/>
          </p:nvSpPr>
          <p:spPr>
            <a:xfrm>
              <a:off x="1542697" y="301978"/>
              <a:ext cx="683450" cy="1530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Rotation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BB4D7AA-B013-4823-A4D7-C1DF5C50F81B}"/>
                </a:ext>
              </a:extLst>
            </p:cNvPr>
            <p:cNvSpPr txBox="1"/>
            <p:nvPr/>
          </p:nvSpPr>
          <p:spPr>
            <a:xfrm>
              <a:off x="297153" y="1246554"/>
              <a:ext cx="453220" cy="1530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Aft>
                  <a:spcPts val="30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FA6ECF8-9F0B-4BB5-B770-5559BFB85C4E}"/>
                </a:ext>
              </a:extLst>
            </p:cNvPr>
            <p:cNvSpPr/>
            <p:nvPr/>
          </p:nvSpPr>
          <p:spPr>
            <a:xfrm>
              <a:off x="784228" y="1227140"/>
              <a:ext cx="212725" cy="99825"/>
            </a:xfrm>
            <a:custGeom>
              <a:avLst/>
              <a:gdLst>
                <a:gd name="connsiteX0" fmla="*/ 0 w 212725"/>
                <a:gd name="connsiteY0" fmla="*/ 95250 h 99825"/>
                <a:gd name="connsiteX1" fmla="*/ 158750 w 212725"/>
                <a:gd name="connsiteY1" fmla="*/ 88900 h 99825"/>
                <a:gd name="connsiteX2" fmla="*/ 212725 w 212725"/>
                <a:gd name="connsiteY2" fmla="*/ 0 h 9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725" h="99825">
                  <a:moveTo>
                    <a:pt x="0" y="95250"/>
                  </a:moveTo>
                  <a:cubicBezTo>
                    <a:pt x="61648" y="100012"/>
                    <a:pt x="123296" y="104775"/>
                    <a:pt x="158750" y="88900"/>
                  </a:cubicBezTo>
                  <a:cubicBezTo>
                    <a:pt x="194204" y="73025"/>
                    <a:pt x="203464" y="36512"/>
                    <a:pt x="212725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F2A3B8-65A1-4856-9FA1-E405E520CC29}"/>
                </a:ext>
              </a:extLst>
            </p:cNvPr>
            <p:cNvCxnSpPr>
              <a:cxnSpLocks/>
              <a:endCxn id="165" idx="0"/>
            </p:cNvCxnSpPr>
            <p:nvPr/>
          </p:nvCxnSpPr>
          <p:spPr>
            <a:xfrm flipH="1" flipV="1">
              <a:off x="3869556" y="101417"/>
              <a:ext cx="88082" cy="409761"/>
            </a:xfrm>
            <a:prstGeom prst="straightConnector1">
              <a:avLst/>
            </a:prstGeom>
            <a:ln w="635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A7E5193-64A5-4B97-8ED2-FCEEE74228BC}"/>
                </a:ext>
              </a:extLst>
            </p:cNvPr>
            <p:cNvCxnSpPr>
              <a:cxnSpLocks/>
              <a:stCxn id="165" idx="2"/>
            </p:cNvCxnSpPr>
            <p:nvPr/>
          </p:nvCxnSpPr>
          <p:spPr>
            <a:xfrm flipV="1">
              <a:off x="3433634" y="1427959"/>
              <a:ext cx="471619" cy="432337"/>
            </a:xfrm>
            <a:prstGeom prst="straightConnector1">
              <a:avLst/>
            </a:prstGeom>
            <a:ln w="635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42D97FD-B8D1-4881-83DA-80545F2EB561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V="1">
              <a:off x="3292551" y="1332706"/>
              <a:ext cx="210271" cy="156252"/>
            </a:xfrm>
            <a:prstGeom prst="straightConnector1">
              <a:avLst/>
            </a:prstGeom>
            <a:ln w="635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DC91BC2-D25E-46DF-8DE8-1A4B54BA9917}"/>
                </a:ext>
              </a:extLst>
            </p:cNvPr>
            <p:cNvCxnSpPr>
              <a:cxnSpLocks/>
              <a:endCxn id="165" idx="4"/>
            </p:cNvCxnSpPr>
            <p:nvPr/>
          </p:nvCxnSpPr>
          <p:spPr>
            <a:xfrm>
              <a:off x="4564859" y="1363662"/>
              <a:ext cx="613813" cy="60526"/>
            </a:xfrm>
            <a:prstGeom prst="straightConnector1">
              <a:avLst/>
            </a:prstGeom>
            <a:ln w="635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529378-61F8-48F0-90B3-96DA2CD9F52E}"/>
                </a:ext>
              </a:extLst>
            </p:cNvPr>
            <p:cNvSpPr/>
            <p:nvPr/>
          </p:nvSpPr>
          <p:spPr>
            <a:xfrm>
              <a:off x="2647953" y="877656"/>
              <a:ext cx="251229" cy="368901"/>
            </a:xfrm>
            <a:prstGeom prst="rightArrow">
              <a:avLst>
                <a:gd name="adj1" fmla="val 50000"/>
                <a:gd name="adj2" fmla="val 6011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c5aaf6-e6ce-465b-b873-5148d2a4c10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57</cp:revision>
  <dcterms:created xsi:type="dcterms:W3CDTF">2019-06-25T08:22:25Z</dcterms:created>
  <dcterms:modified xsi:type="dcterms:W3CDTF">2021-07-17T19:19:29Z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