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slideLayouts/slideLayout14.xml" ContentType="application/vnd.openxmlformats-officedocument.presentationml.slideLayout+xml"/>
  <Override PartName="/ppt/theme/theme4.xml" ContentType="application/vnd.openxmlformats-officedocument.theme+xml"/>
  <Override PartName="/ppt/slideLayouts/slideLayout15.xml" ContentType="application/vnd.openxmlformats-officedocument.presentationml.slideLayout+xml"/>
  <Override PartName="/ppt/theme/theme5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7"/>
    <p:sldMasterId id="2147483671" r:id="rId8"/>
    <p:sldMasterId id="2147483673" r:id="rId9"/>
    <p:sldMasterId id="2147483676" r:id="rId10"/>
    <p:sldMasterId id="2147483678" r:id="rId11"/>
    <p:sldMasterId id="2147483680" r:id="rId12"/>
  </p:sldMasterIdLst>
  <p:notesMasterIdLst>
    <p:notesMasterId r:id="rId14"/>
  </p:notesMasterIdLst>
  <p:sldIdLst>
    <p:sldId id="273" r:id="rId13"/>
  </p:sldIdLst>
  <p:sldSz cx="9144000" cy="25606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6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150" y="10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2.xml"/><Relationship Id="rId13" Type="http://schemas.openxmlformats.org/officeDocument/2006/relationships/slide" Target="slides/slide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1.xml"/><Relationship Id="rId12" Type="http://schemas.openxmlformats.org/officeDocument/2006/relationships/slideMaster" Target="slideMasters/slideMaster6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Master" Target="slideMasters/slideMaster5.xml"/><Relationship Id="rId5" Type="http://schemas.openxmlformats.org/officeDocument/2006/relationships/customXml" Target="../customXml/item5.xml"/><Relationship Id="rId15" Type="http://schemas.openxmlformats.org/officeDocument/2006/relationships/presProps" Target="presProps.xml"/><Relationship Id="rId10" Type="http://schemas.openxmlformats.org/officeDocument/2006/relationships/slideMaster" Target="slideMasters/slideMaster4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3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CF03831C-DEBA-4A3A-8C36-FD8115E217DA}" type="datetimeFigureOut">
              <a:rPr lang="en-US" smtClean="0"/>
              <a:pPr/>
              <a:t>6/24/2021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2079625" y="1143000"/>
            <a:ext cx="110172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58D4EF5B-ECC8-43EE-A509-D601DDF42A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180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543A0E-70E6-46DB-8F7C-06A0214599E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2304000" y="2397994"/>
            <a:ext cx="4536000" cy="60936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778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0_Four Column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293925"/>
            <a:ext cx="8308800" cy="15413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139793"/>
            <a:ext cx="8308800" cy="15413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09C1B709-09CD-404B-B852-419096D0681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537667"/>
            <a:ext cx="1893600" cy="177250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398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596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2994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392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387" indent="-228598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785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183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2D9B7F28-94B8-42B4-A97D-4EBCB20F67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6000" y="537667"/>
            <a:ext cx="1893600" cy="177250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398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596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2994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392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387" indent="-228598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785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183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7AB4DD6D-9400-4306-8B75-2CFF920828F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94400" y="537667"/>
            <a:ext cx="1893600" cy="177250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398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596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2994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392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387" indent="-228598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785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183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7D6FBD4C-557B-402F-9039-EF287BD8EA5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832800" y="537667"/>
            <a:ext cx="1893600" cy="177250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398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596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2994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392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387" indent="-228598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785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183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EF9DDB-0B87-42B5-98DF-391316BABF9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2304000" y="2397994"/>
            <a:ext cx="4536000" cy="60936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931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1_Whit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2">
            <a:extLst>
              <a:ext uri="{FF2B5EF4-FFF2-40B4-BE49-F238E27FC236}">
                <a16:creationId xmlns:a16="http://schemas.microsoft.com/office/drawing/2014/main" id="{A4F04206-BA94-4881-BA5F-F4855044D6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7200" y="448056"/>
            <a:ext cx="8359200" cy="98572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660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Main headline in sentence case here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2395FE5-ACED-4CF9-93C7-742199141A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1523389"/>
            <a:ext cx="8308800" cy="78499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  <a:lvl2pPr marL="230398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2pPr>
            <a:lvl3pPr marL="462596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3pPr>
            <a:lvl4pPr marL="692994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4pPr>
            <a:lvl5pPr marL="923392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5pPr>
            <a:lvl6pPr marL="1153790" indent="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None/>
              <a:defRPr sz="800" baseline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6pPr>
            <a:lvl7pPr marL="1384187" indent="0">
              <a:spcBef>
                <a:spcPts val="0"/>
              </a:spcBef>
              <a:spcAft>
                <a:spcPts val="600"/>
              </a:spcAft>
              <a:buNone/>
              <a:defRPr sz="7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7pPr>
            <a:lvl8pPr marL="1614585" indent="0">
              <a:spcBef>
                <a:spcPts val="0"/>
              </a:spcBef>
              <a:spcAft>
                <a:spcPts val="600"/>
              </a:spcAft>
              <a:buNone/>
              <a:defRPr sz="6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8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41332EC-6B80-4828-AE81-B63F414EEB6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2A079B4-2296-4AF6-9A4A-00A11E579D4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00" y="17923"/>
            <a:ext cx="1599250" cy="335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1544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1_Blue 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2">
            <a:extLst>
              <a:ext uri="{FF2B5EF4-FFF2-40B4-BE49-F238E27FC236}">
                <a16:creationId xmlns:a16="http://schemas.microsoft.com/office/drawing/2014/main" id="{A4F04206-BA94-4881-BA5F-F4855044D6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7200" y="448056"/>
            <a:ext cx="8359200" cy="98572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660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Main headline in sentence case here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2395FE5-ACED-4CF9-93C7-742199141A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1523389"/>
            <a:ext cx="8308800" cy="78499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  <a:lvl2pPr marL="230398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2pPr>
            <a:lvl3pPr marL="462596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3pPr>
            <a:lvl4pPr marL="692994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4pPr>
            <a:lvl5pPr marL="923392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5pPr>
            <a:lvl6pPr marL="1153790" indent="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None/>
              <a:defRPr sz="800" baseline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6pPr>
            <a:lvl7pPr marL="1384187" indent="0">
              <a:spcBef>
                <a:spcPts val="0"/>
              </a:spcBef>
              <a:spcAft>
                <a:spcPts val="600"/>
              </a:spcAft>
              <a:buNone/>
              <a:defRPr sz="7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7pPr>
            <a:lvl8pPr marL="1614585" indent="0">
              <a:spcBef>
                <a:spcPts val="0"/>
              </a:spcBef>
              <a:spcAft>
                <a:spcPts val="600"/>
              </a:spcAft>
              <a:buNone/>
              <a:defRPr sz="6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8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7354AD9-06FB-4C15-A48D-5001BBC6FF5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BB64E67-6955-4928-A243-5A54F09D3B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88" y="16950"/>
            <a:ext cx="1589956" cy="333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1867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2_Blue Text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201F9EFC-1397-476F-AC8D-B29C394E44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293925"/>
            <a:ext cx="8308800" cy="15413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dirty="0"/>
              <a:t>Click to edit secondary headline</a:t>
            </a:r>
          </a:p>
        </p:txBody>
      </p:sp>
      <p:sp>
        <p:nvSpPr>
          <p:cNvPr id="12" name="Text Placeholder 42">
            <a:extLst>
              <a:ext uri="{FF2B5EF4-FFF2-40B4-BE49-F238E27FC236}">
                <a16:creationId xmlns:a16="http://schemas.microsoft.com/office/drawing/2014/main" id="{B5196263-821B-4B0A-B8F0-F314EF3AD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139793"/>
            <a:ext cx="8308800" cy="15413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headline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1252EEB5-B067-4FF5-9D6E-45AD7724914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537667"/>
            <a:ext cx="8308800" cy="177250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  <a:lvl2pPr marL="230398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2pPr>
            <a:lvl3pPr marL="462596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3pPr>
            <a:lvl4pPr marL="692994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4pPr>
            <a:lvl5pPr marL="923392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A9673B1-D3FB-43B2-8D91-D053CDDCAFB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1961597-1BB1-4AC0-81C4-ECF117F5AF3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5813" y="2314423"/>
            <a:ext cx="1009152" cy="211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6905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.1_Blue End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49010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.1_White End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39167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1_Gray Text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201F9EFC-1397-476F-AC8D-B29C394E44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293925"/>
            <a:ext cx="8308800" cy="15413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dirty="0"/>
              <a:t>Click to edit secondary headline</a:t>
            </a:r>
          </a:p>
        </p:txBody>
      </p:sp>
      <p:sp>
        <p:nvSpPr>
          <p:cNvPr id="12" name="Text Placeholder 42">
            <a:extLst>
              <a:ext uri="{FF2B5EF4-FFF2-40B4-BE49-F238E27FC236}">
                <a16:creationId xmlns:a16="http://schemas.microsoft.com/office/drawing/2014/main" id="{B5196263-821B-4B0A-B8F0-F314EF3AD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139793"/>
            <a:ext cx="8308800" cy="15413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headline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1252EEB5-B067-4FF5-9D6E-45AD7724914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537667"/>
            <a:ext cx="8308800" cy="177250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  <a:lvl2pPr marL="230398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2pPr>
            <a:lvl3pPr marL="462596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3pPr>
            <a:lvl4pPr marL="692994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4pPr>
            <a:lvl5pPr marL="923392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22E6FA3-ED47-4E0C-B044-550E170D1A0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1496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2_Gray Blan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4E133-AF05-4EA9-B8C1-517DA46C9D2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4863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3_Gray 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42">
            <a:extLst>
              <a:ext uri="{FF2B5EF4-FFF2-40B4-BE49-F238E27FC236}">
                <a16:creationId xmlns:a16="http://schemas.microsoft.com/office/drawing/2014/main" id="{B5196263-821B-4B0A-B8F0-F314EF3AD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139794"/>
            <a:ext cx="8308800" cy="87644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399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headline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4E133-AF05-4EA9-B8C1-517DA46C9D2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47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2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1D69DC-9F16-4CA4-A0E0-1872B8AD5DB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304000" y="2397994"/>
            <a:ext cx="4536000" cy="60936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  <p:sp>
        <p:nvSpPr>
          <p:cNvPr id="4" name="Text Placeholder 12">
            <a:extLst>
              <a:ext uri="{FF2B5EF4-FFF2-40B4-BE49-F238E27FC236}">
                <a16:creationId xmlns:a16="http://schemas.microsoft.com/office/drawing/2014/main" id="{99A4E175-66C0-4DDD-AA07-5D4B03CEA1D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93925"/>
            <a:ext cx="8308800" cy="15413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5" name="Text Placeholder 42">
            <a:extLst>
              <a:ext uri="{FF2B5EF4-FFF2-40B4-BE49-F238E27FC236}">
                <a16:creationId xmlns:a16="http://schemas.microsoft.com/office/drawing/2014/main" id="{F4102E0A-65A1-4E0C-ABCA-2CEBB8D5BF5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7600" y="139793"/>
            <a:ext cx="8308800" cy="15413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</p:spTree>
    <p:extLst>
      <p:ext uri="{BB962C8B-B14F-4D97-AF65-F5344CB8AC3E}">
        <p14:creationId xmlns:p14="http://schemas.microsoft.com/office/powerpoint/2010/main" val="3652851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3_Single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5DDEE8-FF3C-4742-BB8C-B09BB2526AC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304000" y="2397994"/>
            <a:ext cx="4536000" cy="60936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  <p:sp>
        <p:nvSpPr>
          <p:cNvPr id="4" name="Text Placeholder 12">
            <a:extLst>
              <a:ext uri="{FF2B5EF4-FFF2-40B4-BE49-F238E27FC236}">
                <a16:creationId xmlns:a16="http://schemas.microsoft.com/office/drawing/2014/main" id="{B4B383DF-E841-4958-AC70-1FE077578D0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93925"/>
            <a:ext cx="8308800" cy="15413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5" name="Text Placeholder 42">
            <a:extLst>
              <a:ext uri="{FF2B5EF4-FFF2-40B4-BE49-F238E27FC236}">
                <a16:creationId xmlns:a16="http://schemas.microsoft.com/office/drawing/2014/main" id="{6D425CB6-0BAB-4AB6-ADCE-D68F0C1DF88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7600" y="139793"/>
            <a:ext cx="8308800" cy="15413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087D8427-6029-4956-BF93-C47F0DB8797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7600" y="537667"/>
            <a:ext cx="8308800" cy="177250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398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596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2994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392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387" indent="-228598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785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183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85524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4_Single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293925"/>
            <a:ext cx="8308800" cy="15413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139793"/>
            <a:ext cx="8308800" cy="15413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6" name="Table Placeholder 2">
            <a:extLst>
              <a:ext uri="{FF2B5EF4-FFF2-40B4-BE49-F238E27FC236}">
                <a16:creationId xmlns:a16="http://schemas.microsoft.com/office/drawing/2014/main" id="{1CF4B30C-BC0A-4BED-8EEF-4DDEF7B9FABC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417600" y="535875"/>
            <a:ext cx="8308800" cy="17743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746ED1-96F6-4AE8-9D3A-0266CB4B738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2304000" y="2397994"/>
            <a:ext cx="4536000" cy="60936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415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5_Single Smar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293925"/>
            <a:ext cx="8308800" cy="15413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139793"/>
            <a:ext cx="8308800" cy="15413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7" name="SmartArt Placeholder 2">
            <a:extLst>
              <a:ext uri="{FF2B5EF4-FFF2-40B4-BE49-F238E27FC236}">
                <a16:creationId xmlns:a16="http://schemas.microsoft.com/office/drawing/2014/main" id="{9E969AE7-D418-4354-A166-2D9EC9AFFBD5}"/>
              </a:ext>
            </a:extLst>
          </p:cNvPr>
          <p:cNvSpPr>
            <a:spLocks noGrp="1"/>
          </p:cNvSpPr>
          <p:nvPr>
            <p:ph type="dgm" sz="quarter" idx="14"/>
          </p:nvPr>
        </p:nvSpPr>
        <p:spPr>
          <a:xfrm>
            <a:off x="417600" y="535875"/>
            <a:ext cx="8308800" cy="17743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72D45-B478-45D6-BC5D-D958ACDFA9E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2304000" y="2397994"/>
            <a:ext cx="4536000" cy="60936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460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6_Two Column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293925"/>
            <a:ext cx="8308800" cy="15413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139793"/>
            <a:ext cx="8308800" cy="15413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D48EFACD-CEB2-4692-815C-86D19FBB4A4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537667"/>
            <a:ext cx="4010400" cy="177250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398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596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2994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392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387" indent="-228598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785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183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3CBCB907-9E7B-4CB2-B9DE-4FC3076D2A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16000" y="537667"/>
            <a:ext cx="4010400" cy="177250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398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596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2994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392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387" indent="-228598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785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183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14DFDF-6038-42CF-9F88-F60BDA6A7F2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2304000" y="2397994"/>
            <a:ext cx="4536000" cy="60936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147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7_Two Column Mi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293925"/>
            <a:ext cx="8308800" cy="15413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139793"/>
            <a:ext cx="8308800" cy="15413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8C469832-DACB-40B0-988E-5D708FA93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16000" y="537667"/>
            <a:ext cx="4010400" cy="177250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398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596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2994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392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387" indent="-228598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785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183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Table Placeholder 4">
            <a:extLst>
              <a:ext uri="{FF2B5EF4-FFF2-40B4-BE49-F238E27FC236}">
                <a16:creationId xmlns:a16="http://schemas.microsoft.com/office/drawing/2014/main" id="{B3F0CABE-2F16-456A-A120-390FEDFE43A9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17600" y="537667"/>
            <a:ext cx="4010400" cy="177250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noProof="0"/>
              <a:t>Click icon to add table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28BA92-8F61-4F9A-B36F-9769D72C71A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2304000" y="2397994"/>
            <a:ext cx="4536000" cy="60936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535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8_Three Column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293925"/>
            <a:ext cx="8308800" cy="15413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139793"/>
            <a:ext cx="8308800" cy="15413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2B478DF6-0668-488C-9E0C-4567E0DE8FC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537667"/>
            <a:ext cx="2592000" cy="177250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398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596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2994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392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387" indent="-228598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785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183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2EC091DE-89A6-4271-8BB9-BAB40C67B3E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75856" y="537667"/>
            <a:ext cx="2592000" cy="177250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398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596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2994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392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387" indent="-228598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785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183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D1772D9-E08D-420E-AB34-CCAC26D77FE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34400" y="537667"/>
            <a:ext cx="2592000" cy="177250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398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596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2994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392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387" indent="-228598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785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183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D23F99-89E3-4290-B5FE-D72F99F36EA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2304000" y="2397994"/>
            <a:ext cx="4536000" cy="60936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495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9_Three Column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293925"/>
            <a:ext cx="8308800" cy="15413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139793"/>
            <a:ext cx="8308800" cy="15413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D0874136-2C1C-4222-98DA-D238FBD9743F}"/>
              </a:ext>
            </a:extLst>
          </p:cNvPr>
          <p:cNvSpPr>
            <a:spLocks noGrp="1"/>
          </p:cNvSpPr>
          <p:nvPr>
            <p:ph type="tbl" sz="quarter" idx="15"/>
          </p:nvPr>
        </p:nvSpPr>
        <p:spPr>
          <a:xfrm>
            <a:off x="417312" y="537667"/>
            <a:ext cx="2592000" cy="177250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2" name="Table Placeholder 2">
            <a:extLst>
              <a:ext uri="{FF2B5EF4-FFF2-40B4-BE49-F238E27FC236}">
                <a16:creationId xmlns:a16="http://schemas.microsoft.com/office/drawing/2014/main" id="{B9EA6A3E-9087-42C1-89A6-8204E100E361}"/>
              </a:ext>
            </a:extLst>
          </p:cNvPr>
          <p:cNvSpPr>
            <a:spLocks noGrp="1"/>
          </p:cNvSpPr>
          <p:nvPr>
            <p:ph type="tbl" sz="quarter" idx="16"/>
          </p:nvPr>
        </p:nvSpPr>
        <p:spPr>
          <a:xfrm>
            <a:off x="6132423" y="537667"/>
            <a:ext cx="2592000" cy="177250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3" name="Table Placeholder 2">
            <a:extLst>
              <a:ext uri="{FF2B5EF4-FFF2-40B4-BE49-F238E27FC236}">
                <a16:creationId xmlns:a16="http://schemas.microsoft.com/office/drawing/2014/main" id="{98BD97D8-C9D8-4E9B-90F2-C010D6EE811E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3273879" y="537667"/>
            <a:ext cx="2592000" cy="177250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C81E09-B357-4439-BD31-02945978E3D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2304000" y="2397994"/>
            <a:ext cx="4536000" cy="60936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790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3.png"/><Relationship Id="rId4" Type="http://schemas.openxmlformats.org/officeDocument/2006/relationships/theme" Target="../theme/theme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1891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85" r:id="rId2"/>
    <p:sldLayoutId id="2147483686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sldNum="0" hdr="0" dt="0"/>
  <p:txStyles>
    <p:titleStyle>
      <a:lvl1pPr algn="l" defTabSz="685794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8" indent="-171448" algn="l" defTabSz="685794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46" indent="-171448" algn="l" defTabSz="685794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42" indent="-171448" algn="l" defTabSz="685794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40" indent="-171448" algn="l" defTabSz="685794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36" indent="-171448" algn="l" defTabSz="685794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34" indent="-171448" algn="l" defTabSz="685794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30" indent="-171448" algn="l" defTabSz="685794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28" indent="-171448" algn="l" defTabSz="685794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23" indent="-171448" algn="l" defTabSz="685794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9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7" algn="l" defTabSz="68579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94" algn="l" defTabSz="68579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90" algn="l" defTabSz="68579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88" algn="l" defTabSz="68579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85" algn="l" defTabSz="68579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82" algn="l" defTabSz="68579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79" algn="l" defTabSz="68579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75" algn="l" defTabSz="68579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35D8FD1-98D9-47C9-885D-370F1B25E0D7}"/>
              </a:ext>
            </a:extLst>
          </p:cNvPr>
          <p:cNvSpPr txBox="1"/>
          <p:nvPr userDrawn="1"/>
        </p:nvSpPr>
        <p:spPr>
          <a:xfrm>
            <a:off x="755776" y="2335743"/>
            <a:ext cx="1800000" cy="123111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sz="800" noProof="0" dirty="0">
                <a:solidFill>
                  <a:schemeClr val="tx2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t>© 2019 Nokia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45D477-1173-4B46-833F-F999BFE93809}"/>
              </a:ext>
            </a:extLst>
          </p:cNvPr>
          <p:cNvSpPr txBox="1">
            <a:spLocks/>
          </p:cNvSpPr>
          <p:nvPr userDrawn="1"/>
        </p:nvSpPr>
        <p:spPr>
          <a:xfrm>
            <a:off x="419102" y="2335825"/>
            <a:ext cx="252000" cy="123111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tx2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sz="1000" noProof="0" dirty="0">
              <a:solidFill>
                <a:schemeClr val="tx2"/>
              </a:solidFill>
              <a:latin typeface="Arial" panose="020B0604020202020204" pitchFamily="34" charset="0"/>
              <a:ea typeface="Nokia Pure Text Light" panose="020B0304040602060303" pitchFamily="34" charset="0"/>
              <a:cs typeface="Arial" panose="020B0604020202020204" pitchFamily="34" charset="0"/>
            </a:endParaRPr>
          </a:p>
        </p:txBody>
      </p:sp>
      <p:sp>
        <p:nvSpPr>
          <p:cNvPr id="10" name="Footer Placeholder 14">
            <a:extLst>
              <a:ext uri="{FF2B5EF4-FFF2-40B4-BE49-F238E27FC236}">
                <a16:creationId xmlns:a16="http://schemas.microsoft.com/office/drawing/2014/main" id="{959404B3-BB5C-4406-BA99-EBCEE35F8B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04000" y="2397994"/>
            <a:ext cx="4536000" cy="6093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936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hf sldNum="0" hdr="0" dt="0"/>
  <p:txStyles>
    <p:titleStyle>
      <a:lvl1pPr algn="l" defTabSz="914391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8" indent="-228598" algn="l" defTabSz="91439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4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91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86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82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78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73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69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65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4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9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5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73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35D8FD1-98D9-47C9-885D-370F1B25E0D7}"/>
              </a:ext>
            </a:extLst>
          </p:cNvPr>
          <p:cNvSpPr txBox="1"/>
          <p:nvPr userDrawn="1"/>
        </p:nvSpPr>
        <p:spPr>
          <a:xfrm>
            <a:off x="755776" y="2335743"/>
            <a:ext cx="1800000" cy="123111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t>© 2019 Nokia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45D477-1173-4B46-833F-F999BFE93809}"/>
              </a:ext>
            </a:extLst>
          </p:cNvPr>
          <p:cNvSpPr txBox="1">
            <a:spLocks/>
          </p:cNvSpPr>
          <p:nvPr userDrawn="1"/>
        </p:nvSpPr>
        <p:spPr>
          <a:xfrm>
            <a:off x="419102" y="2335825"/>
            <a:ext cx="252000" cy="123111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sz="1000" noProof="0" dirty="0">
              <a:solidFill>
                <a:schemeClr val="bg1"/>
              </a:solidFill>
              <a:latin typeface="Arial" panose="020B0604020202020204" pitchFamily="34" charset="0"/>
              <a:ea typeface="Nokia Pure Text Light" panose="020B0304040602060303" pitchFamily="34" charset="0"/>
              <a:cs typeface="Arial" panose="020B0604020202020204" pitchFamily="34" charset="0"/>
            </a:endParaRPr>
          </a:p>
        </p:txBody>
      </p:sp>
      <p:sp>
        <p:nvSpPr>
          <p:cNvPr id="5" name="Footer Placeholder 14">
            <a:extLst>
              <a:ext uri="{FF2B5EF4-FFF2-40B4-BE49-F238E27FC236}">
                <a16:creationId xmlns:a16="http://schemas.microsoft.com/office/drawing/2014/main" id="{9EA08E70-E40A-4C76-ADD7-CA63C95746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04000" y="2397994"/>
            <a:ext cx="4536000" cy="6093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352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</p:sldLayoutIdLst>
  <p:hf sldNum="0" hdr="0" dt="0"/>
  <p:txStyles>
    <p:titleStyle>
      <a:lvl1pPr algn="l" defTabSz="914391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8" indent="-228598" algn="l" defTabSz="91439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4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91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86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82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78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73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69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65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4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9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5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73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C76398D-C6B9-4EAD-A887-41ECEA7F301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192" y="1011486"/>
            <a:ext cx="2565641" cy="537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516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hf sldNum="0" hdr="0" dt="0"/>
  <p:txStyles>
    <p:titleStyle>
      <a:lvl1pPr algn="l" defTabSz="914391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8" indent="-228598" algn="l" defTabSz="91439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4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91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86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82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78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73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69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65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4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9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5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73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BC1C3A2-73EF-4E4E-97C2-1C446243E83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192" y="1011486"/>
            <a:ext cx="2565641" cy="537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388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hf sldNum="0" hdr="0" dt="0"/>
  <p:txStyles>
    <p:titleStyle>
      <a:lvl1pPr algn="l" defTabSz="914391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8" indent="-228598" algn="l" defTabSz="91439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4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91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86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82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78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73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69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65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4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9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5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73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35D8FD1-98D9-47C9-885D-370F1B25E0D7}"/>
              </a:ext>
            </a:extLst>
          </p:cNvPr>
          <p:cNvSpPr txBox="1"/>
          <p:nvPr userDrawn="1"/>
        </p:nvSpPr>
        <p:spPr>
          <a:xfrm>
            <a:off x="755776" y="2335743"/>
            <a:ext cx="1800000" cy="123111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t>© 2019 Nokia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45D477-1173-4B46-833F-F999BFE93809}"/>
              </a:ext>
            </a:extLst>
          </p:cNvPr>
          <p:cNvSpPr txBox="1">
            <a:spLocks/>
          </p:cNvSpPr>
          <p:nvPr userDrawn="1"/>
        </p:nvSpPr>
        <p:spPr>
          <a:xfrm>
            <a:off x="419102" y="2335825"/>
            <a:ext cx="252000" cy="123111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sz="1000" noProof="0" dirty="0">
              <a:solidFill>
                <a:schemeClr val="bg1"/>
              </a:solidFill>
              <a:latin typeface="Arial" panose="020B0604020202020204" pitchFamily="34" charset="0"/>
              <a:ea typeface="Nokia Pure Text Light" panose="020B0304040602060303" pitchFamily="34" charset="0"/>
              <a:cs typeface="Arial" panose="020B0604020202020204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E74C75-1C44-4A6F-9F21-72B5E3ACCB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04000" y="2397994"/>
            <a:ext cx="4536000" cy="6093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538F1B2-3B70-46D3-B6FC-0199A17FB7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5813" y="2314423"/>
            <a:ext cx="1009152" cy="211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286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</p:sldLayoutIdLst>
  <p:hf sldNum="0" hdr="0" dt="0"/>
  <p:txStyles>
    <p:titleStyle>
      <a:lvl1pPr algn="l" defTabSz="914391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8" indent="-228598" algn="l" defTabSz="91439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4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91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86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82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78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73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69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65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4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9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5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73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62">
            <a:extLst>
              <a:ext uri="{FF2B5EF4-FFF2-40B4-BE49-F238E27FC236}">
                <a16:creationId xmlns:a16="http://schemas.microsoft.com/office/drawing/2014/main" id="{1CCEECF5-732C-46DA-BCF3-D185FA0E8113}"/>
              </a:ext>
            </a:extLst>
          </p:cNvPr>
          <p:cNvSpPr txBox="1"/>
          <p:nvPr/>
        </p:nvSpPr>
        <p:spPr>
          <a:xfrm>
            <a:off x="1630687" y="780043"/>
            <a:ext cx="1276229" cy="55399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>
              <a:spcAft>
                <a:spcPts val="300"/>
              </a:spcAft>
              <a:buSzPct val="100000"/>
            </a:pPr>
            <a:r>
              <a:rPr lang="en-US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Whole tetrahedron</a:t>
            </a:r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5A8BB755-C405-48EA-8686-4B81F3B6ED79}"/>
              </a:ext>
            </a:extLst>
          </p:cNvPr>
          <p:cNvSpPr/>
          <p:nvPr/>
        </p:nvSpPr>
        <p:spPr>
          <a:xfrm>
            <a:off x="1077266" y="904307"/>
            <a:ext cx="472440" cy="569086"/>
          </a:xfrm>
          <a:custGeom>
            <a:avLst/>
            <a:gdLst>
              <a:gd name="connsiteX0" fmla="*/ 472440 w 472440"/>
              <a:gd name="connsiteY0" fmla="*/ 20446 h 569086"/>
              <a:gd name="connsiteX1" fmla="*/ 228600 w 472440"/>
              <a:gd name="connsiteY1" fmla="*/ 66166 h 569086"/>
              <a:gd name="connsiteX2" fmla="*/ 0 w 472440"/>
              <a:gd name="connsiteY2" fmla="*/ 569086 h 569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2440" h="569086">
                <a:moveTo>
                  <a:pt x="472440" y="20446"/>
                </a:moveTo>
                <a:cubicBezTo>
                  <a:pt x="389890" y="-2414"/>
                  <a:pt x="307340" y="-25274"/>
                  <a:pt x="228600" y="66166"/>
                </a:cubicBezTo>
                <a:cubicBezTo>
                  <a:pt x="149860" y="157606"/>
                  <a:pt x="74930" y="363346"/>
                  <a:pt x="0" y="569086"/>
                </a:cubicBezTo>
              </a:path>
            </a:pathLst>
          </a:custGeom>
          <a:noFill/>
          <a:ln w="12700"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F222DC11-E80B-4580-91FA-29A673BE1E2C}"/>
              </a:ext>
            </a:extLst>
          </p:cNvPr>
          <p:cNvGrpSpPr/>
          <p:nvPr/>
        </p:nvGrpSpPr>
        <p:grpSpPr>
          <a:xfrm>
            <a:off x="574041" y="732470"/>
            <a:ext cx="1645921" cy="1645920"/>
            <a:chOff x="6095999" y="697229"/>
            <a:chExt cx="1645921" cy="1645920"/>
          </a:xfrm>
        </p:grpSpPr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BBD83197-AB7E-43F2-8CBC-A9F7D87914D3}"/>
                </a:ext>
              </a:extLst>
            </p:cNvPr>
            <p:cNvCxnSpPr/>
            <p:nvPr/>
          </p:nvCxnSpPr>
          <p:spPr>
            <a:xfrm>
              <a:off x="6553200" y="1885950"/>
              <a:ext cx="1188720" cy="0"/>
            </a:xfrm>
            <a:prstGeom prst="straightConnector1">
              <a:avLst/>
            </a:prstGeom>
            <a:ln w="127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176E14AA-18FD-4ED6-BA12-5074D0101B54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958840" y="1291589"/>
              <a:ext cx="1188720" cy="0"/>
            </a:xfrm>
            <a:prstGeom prst="straightConnector1">
              <a:avLst/>
            </a:prstGeom>
            <a:ln w="127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0D09659A-93C5-42BB-9188-B4EEE3FD30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5999" y="1885949"/>
              <a:ext cx="457200" cy="457200"/>
            </a:xfrm>
            <a:prstGeom prst="straightConnector1">
              <a:avLst/>
            </a:prstGeom>
            <a:ln w="127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668A21CA-72EB-41AC-B1A7-3F6CFD0400F4}"/>
              </a:ext>
            </a:extLst>
          </p:cNvPr>
          <p:cNvSpPr txBox="1"/>
          <p:nvPr/>
        </p:nvSpPr>
        <p:spPr>
          <a:xfrm>
            <a:off x="2239011" y="1781985"/>
            <a:ext cx="123444" cy="27699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6280B76-AF0D-4B38-970A-0D943F9541B5}"/>
              </a:ext>
            </a:extLst>
          </p:cNvPr>
          <p:cNvSpPr txBox="1"/>
          <p:nvPr/>
        </p:nvSpPr>
        <p:spPr>
          <a:xfrm>
            <a:off x="969518" y="469823"/>
            <a:ext cx="123444" cy="27699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6BE8D27-8FC0-4A62-9EE8-490ABE7DAD89}"/>
              </a:ext>
            </a:extLst>
          </p:cNvPr>
          <p:cNvSpPr txBox="1"/>
          <p:nvPr/>
        </p:nvSpPr>
        <p:spPr>
          <a:xfrm>
            <a:off x="450595" y="2239892"/>
            <a:ext cx="123444" cy="27699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8DB3732-06BC-4BF3-A9CF-6233E9AE9B9E}"/>
              </a:ext>
            </a:extLst>
          </p:cNvPr>
          <p:cNvGrpSpPr/>
          <p:nvPr/>
        </p:nvGrpSpPr>
        <p:grpSpPr>
          <a:xfrm>
            <a:off x="707256" y="1018081"/>
            <a:ext cx="1215484" cy="1227063"/>
            <a:chOff x="6247707" y="2947730"/>
            <a:chExt cx="1215484" cy="1227063"/>
          </a:xfrm>
          <a:solidFill>
            <a:schemeClr val="tx2">
              <a:lumMod val="50000"/>
              <a:lumOff val="50000"/>
            </a:schemeClr>
          </a:solidFill>
        </p:grpSpPr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80B754D0-A53A-4B8C-9337-852053A38970}"/>
                </a:ext>
              </a:extLst>
            </p:cNvPr>
            <p:cNvSpPr/>
            <p:nvPr/>
          </p:nvSpPr>
          <p:spPr>
            <a:xfrm>
              <a:off x="6247707" y="4089339"/>
              <a:ext cx="85454" cy="8545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300"/>
                </a:spcAft>
                <a:buSzPct val="100000"/>
              </a:pP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2DD6C642-3B46-435A-9E96-3AE7E94D912E}"/>
                </a:ext>
              </a:extLst>
            </p:cNvPr>
            <p:cNvSpPr/>
            <p:nvPr/>
          </p:nvSpPr>
          <p:spPr>
            <a:xfrm>
              <a:off x="7377737" y="3807407"/>
              <a:ext cx="85454" cy="8545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300"/>
                </a:spcAft>
                <a:buSzPct val="100000"/>
              </a:pP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1D0A278B-5223-45D2-A7B8-3959279F494F}"/>
                </a:ext>
              </a:extLst>
            </p:cNvPr>
            <p:cNvSpPr/>
            <p:nvPr/>
          </p:nvSpPr>
          <p:spPr>
            <a:xfrm>
              <a:off x="6532139" y="2947730"/>
              <a:ext cx="85454" cy="8545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300"/>
                </a:spcAft>
                <a:buSzPct val="100000"/>
              </a:pP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BFCFCBDC-777A-4CCD-840E-26CBFB64EDD2}"/>
              </a:ext>
            </a:extLst>
          </p:cNvPr>
          <p:cNvCxnSpPr>
            <a:cxnSpLocks/>
          </p:cNvCxnSpPr>
          <p:nvPr/>
        </p:nvCxnSpPr>
        <p:spPr>
          <a:xfrm flipH="1">
            <a:off x="476386" y="1921645"/>
            <a:ext cx="554854" cy="47625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>
            <a:extLst>
              <a:ext uri="{FF2B5EF4-FFF2-40B4-BE49-F238E27FC236}">
                <a16:creationId xmlns:a16="http://schemas.microsoft.com/office/drawing/2014/main" id="{88451C81-E0EA-461E-ACEE-13E4C0149FFF}"/>
              </a:ext>
            </a:extLst>
          </p:cNvPr>
          <p:cNvSpPr/>
          <p:nvPr/>
        </p:nvSpPr>
        <p:spPr>
          <a:xfrm>
            <a:off x="621802" y="1913192"/>
            <a:ext cx="85454" cy="85454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300"/>
              </a:spcAft>
              <a:buSzPct val="100000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D37FA20-E3CA-4988-BFE9-8C3A7C5D8B74}"/>
              </a:ext>
            </a:extLst>
          </p:cNvPr>
          <p:cNvSpPr txBox="1"/>
          <p:nvPr/>
        </p:nvSpPr>
        <p:spPr>
          <a:xfrm>
            <a:off x="352830" y="1826945"/>
            <a:ext cx="123444" cy="27699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</a:p>
        </p:txBody>
      </p:sp>
      <p:sp>
        <p:nvSpPr>
          <p:cNvPr id="87" name="Isosceles Triangle 86">
            <a:extLst>
              <a:ext uri="{FF2B5EF4-FFF2-40B4-BE49-F238E27FC236}">
                <a16:creationId xmlns:a16="http://schemas.microsoft.com/office/drawing/2014/main" id="{201FF912-5FD0-4088-B4E6-28B00F17ACFF}"/>
              </a:ext>
            </a:extLst>
          </p:cNvPr>
          <p:cNvSpPr/>
          <p:nvPr/>
        </p:nvSpPr>
        <p:spPr>
          <a:xfrm rot="17040101">
            <a:off x="238847" y="1540449"/>
            <a:ext cx="1167237" cy="149097"/>
          </a:xfrm>
          <a:prstGeom prst="triangle">
            <a:avLst>
              <a:gd name="adj" fmla="val 18581"/>
            </a:avLst>
          </a:prstGeom>
          <a:solidFill>
            <a:srgbClr val="B9D0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300"/>
              </a:spcAft>
              <a:buSzPct val="100000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Isosceles Triangle 87">
            <a:extLst>
              <a:ext uri="{FF2B5EF4-FFF2-40B4-BE49-F238E27FC236}">
                <a16:creationId xmlns:a16="http://schemas.microsoft.com/office/drawing/2014/main" id="{839D8769-53AD-4A41-9616-A63FE242F1AE}"/>
              </a:ext>
            </a:extLst>
          </p:cNvPr>
          <p:cNvSpPr/>
          <p:nvPr/>
        </p:nvSpPr>
        <p:spPr>
          <a:xfrm rot="20758111">
            <a:off x="608909" y="1039245"/>
            <a:ext cx="1162989" cy="1034968"/>
          </a:xfrm>
          <a:prstGeom prst="triangle">
            <a:avLst>
              <a:gd name="adj" fmla="val 47221"/>
            </a:avLst>
          </a:prstGeom>
          <a:solidFill>
            <a:schemeClr val="tx2">
              <a:lumMod val="25000"/>
              <a:lumOff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300"/>
              </a:spcAft>
              <a:buSzPct val="100000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454A2636-AEBA-4482-A3D0-FA73B166DFD6}"/>
              </a:ext>
            </a:extLst>
          </p:cNvPr>
          <p:cNvSpPr txBox="1"/>
          <p:nvPr/>
        </p:nvSpPr>
        <p:spPr>
          <a:xfrm>
            <a:off x="3956289" y="967399"/>
            <a:ext cx="839871" cy="27699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>
              <a:spcAft>
                <a:spcPts val="300"/>
              </a:spcAft>
              <a:buSzPct val="100000"/>
            </a:pPr>
            <a:r>
              <a:rPr lang="en-US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Faces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29BFE738-A247-46C3-B0C3-BF7945F72882}"/>
              </a:ext>
            </a:extLst>
          </p:cNvPr>
          <p:cNvGrpSpPr/>
          <p:nvPr/>
        </p:nvGrpSpPr>
        <p:grpSpPr>
          <a:xfrm>
            <a:off x="2653142" y="732470"/>
            <a:ext cx="1645921" cy="1645920"/>
            <a:chOff x="6095999" y="697229"/>
            <a:chExt cx="1645921" cy="1645920"/>
          </a:xfrm>
        </p:grpSpPr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C0428BF8-4F8C-47B5-9BAA-ECB59BC8ED85}"/>
                </a:ext>
              </a:extLst>
            </p:cNvPr>
            <p:cNvCxnSpPr/>
            <p:nvPr/>
          </p:nvCxnSpPr>
          <p:spPr>
            <a:xfrm>
              <a:off x="6553200" y="1885950"/>
              <a:ext cx="1188720" cy="0"/>
            </a:xfrm>
            <a:prstGeom prst="straightConnector1">
              <a:avLst/>
            </a:prstGeom>
            <a:ln w="127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8CA53CE4-204F-4D49-AC43-C566AB8634B9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958840" y="1291589"/>
              <a:ext cx="1188720" cy="0"/>
            </a:xfrm>
            <a:prstGeom prst="straightConnector1">
              <a:avLst/>
            </a:prstGeom>
            <a:ln w="127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A6AA6672-A797-4281-836C-B73545F1776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5999" y="1885949"/>
              <a:ext cx="457200" cy="457200"/>
            </a:xfrm>
            <a:prstGeom prst="straightConnector1">
              <a:avLst/>
            </a:prstGeom>
            <a:ln w="127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3" name="TextBox 102">
            <a:extLst>
              <a:ext uri="{FF2B5EF4-FFF2-40B4-BE49-F238E27FC236}">
                <a16:creationId xmlns:a16="http://schemas.microsoft.com/office/drawing/2014/main" id="{8172DEC8-ADBD-44AF-8873-8522A745626F}"/>
              </a:ext>
            </a:extLst>
          </p:cNvPr>
          <p:cNvSpPr txBox="1"/>
          <p:nvPr/>
        </p:nvSpPr>
        <p:spPr>
          <a:xfrm>
            <a:off x="4318112" y="1781985"/>
            <a:ext cx="123444" cy="27699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FF0E970-A4CA-4FAE-A1C1-DA823734F852}"/>
              </a:ext>
            </a:extLst>
          </p:cNvPr>
          <p:cNvSpPr txBox="1"/>
          <p:nvPr/>
        </p:nvSpPr>
        <p:spPr>
          <a:xfrm>
            <a:off x="3048619" y="469823"/>
            <a:ext cx="123444" cy="27699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581DDC7-E3B6-46C6-AEA2-BAAFDF8E0AD9}"/>
              </a:ext>
            </a:extLst>
          </p:cNvPr>
          <p:cNvSpPr txBox="1"/>
          <p:nvPr/>
        </p:nvSpPr>
        <p:spPr>
          <a:xfrm>
            <a:off x="2529696" y="2239892"/>
            <a:ext cx="123444" cy="27699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1CECD92A-E2B7-4023-8FAE-245E07A3257A}"/>
              </a:ext>
            </a:extLst>
          </p:cNvPr>
          <p:cNvGrpSpPr/>
          <p:nvPr/>
        </p:nvGrpSpPr>
        <p:grpSpPr>
          <a:xfrm>
            <a:off x="2786357" y="1018081"/>
            <a:ext cx="1215484" cy="1227063"/>
            <a:chOff x="6247707" y="2947730"/>
            <a:chExt cx="1215484" cy="1227063"/>
          </a:xfrm>
          <a:solidFill>
            <a:schemeClr val="tx2">
              <a:lumMod val="50000"/>
              <a:lumOff val="50000"/>
            </a:schemeClr>
          </a:solidFill>
        </p:grpSpPr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0A1349CE-5A50-44DF-8C6B-820EFF07AC95}"/>
                </a:ext>
              </a:extLst>
            </p:cNvPr>
            <p:cNvSpPr/>
            <p:nvPr/>
          </p:nvSpPr>
          <p:spPr>
            <a:xfrm>
              <a:off x="6247707" y="4089339"/>
              <a:ext cx="85454" cy="8545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300"/>
                </a:spcAft>
                <a:buSzPct val="100000"/>
              </a:pP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342E9466-9087-4B43-A2E1-0D8435391771}"/>
                </a:ext>
              </a:extLst>
            </p:cNvPr>
            <p:cNvSpPr/>
            <p:nvPr/>
          </p:nvSpPr>
          <p:spPr>
            <a:xfrm>
              <a:off x="7377737" y="3807407"/>
              <a:ext cx="85454" cy="8545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300"/>
                </a:spcAft>
                <a:buSzPct val="100000"/>
              </a:pP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C59A4C86-2A5C-4393-B852-964C13DD135E}"/>
                </a:ext>
              </a:extLst>
            </p:cNvPr>
            <p:cNvSpPr/>
            <p:nvPr/>
          </p:nvSpPr>
          <p:spPr>
            <a:xfrm>
              <a:off x="6532139" y="2947730"/>
              <a:ext cx="85454" cy="8545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300"/>
                </a:spcAft>
                <a:buSzPct val="100000"/>
              </a:pP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19427046-B5EE-481D-9A63-72DB4A12611E}"/>
              </a:ext>
            </a:extLst>
          </p:cNvPr>
          <p:cNvCxnSpPr>
            <a:cxnSpLocks/>
          </p:cNvCxnSpPr>
          <p:nvPr/>
        </p:nvCxnSpPr>
        <p:spPr>
          <a:xfrm flipH="1">
            <a:off x="2555487" y="1921645"/>
            <a:ext cx="554854" cy="47625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>
            <a:extLst>
              <a:ext uri="{FF2B5EF4-FFF2-40B4-BE49-F238E27FC236}">
                <a16:creationId xmlns:a16="http://schemas.microsoft.com/office/drawing/2014/main" id="{B629BE35-05A6-4AFA-8ED9-7EA4DCBCBBC7}"/>
              </a:ext>
            </a:extLst>
          </p:cNvPr>
          <p:cNvSpPr/>
          <p:nvPr/>
        </p:nvSpPr>
        <p:spPr>
          <a:xfrm>
            <a:off x="2700903" y="1913192"/>
            <a:ext cx="85454" cy="85454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300"/>
              </a:spcAft>
              <a:buSzPct val="100000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9" name="Isosceles Triangle 108">
            <a:extLst>
              <a:ext uri="{FF2B5EF4-FFF2-40B4-BE49-F238E27FC236}">
                <a16:creationId xmlns:a16="http://schemas.microsoft.com/office/drawing/2014/main" id="{BDCD57C8-11CE-473E-A135-F04CB920430B}"/>
              </a:ext>
            </a:extLst>
          </p:cNvPr>
          <p:cNvSpPr/>
          <p:nvPr/>
        </p:nvSpPr>
        <p:spPr>
          <a:xfrm rot="21480000">
            <a:off x="2723885" y="1058957"/>
            <a:ext cx="1220250" cy="879683"/>
          </a:xfrm>
          <a:prstGeom prst="triangle">
            <a:avLst>
              <a:gd name="adj" fmla="val 33360"/>
            </a:avLst>
          </a:prstGeom>
          <a:solidFill>
            <a:schemeClr val="tx2">
              <a:lumMod val="25000"/>
              <a:lumOff val="75000"/>
              <a:alpha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300"/>
              </a:spcAft>
              <a:buSzPct val="100000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FE28FB7-34B6-4E28-A829-9EECC4899EC7}"/>
              </a:ext>
            </a:extLst>
          </p:cNvPr>
          <p:cNvSpPr txBox="1"/>
          <p:nvPr/>
        </p:nvSpPr>
        <p:spPr>
          <a:xfrm>
            <a:off x="2431931" y="1826945"/>
            <a:ext cx="123444" cy="27699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</a:p>
        </p:txBody>
      </p:sp>
      <p:sp>
        <p:nvSpPr>
          <p:cNvPr id="111" name="Isosceles Triangle 110">
            <a:extLst>
              <a:ext uri="{FF2B5EF4-FFF2-40B4-BE49-F238E27FC236}">
                <a16:creationId xmlns:a16="http://schemas.microsoft.com/office/drawing/2014/main" id="{313EE91A-A3C5-4FF1-84C2-15E850C90A3F}"/>
              </a:ext>
            </a:extLst>
          </p:cNvPr>
          <p:cNvSpPr/>
          <p:nvPr/>
        </p:nvSpPr>
        <p:spPr>
          <a:xfrm rot="17040101">
            <a:off x="2317948" y="1540449"/>
            <a:ext cx="1167237" cy="149097"/>
          </a:xfrm>
          <a:prstGeom prst="triangle">
            <a:avLst>
              <a:gd name="adj" fmla="val 18581"/>
            </a:avLst>
          </a:prstGeom>
          <a:solidFill>
            <a:schemeClr val="tx2">
              <a:lumMod val="10000"/>
              <a:lumOff val="90000"/>
              <a:alpha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300"/>
              </a:spcAft>
              <a:buSzPct val="100000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Isosceles Triangle 111">
            <a:extLst>
              <a:ext uri="{FF2B5EF4-FFF2-40B4-BE49-F238E27FC236}">
                <a16:creationId xmlns:a16="http://schemas.microsoft.com/office/drawing/2014/main" id="{CB25110B-DDE0-4BB8-AD6E-F1F271DBD8D4}"/>
              </a:ext>
            </a:extLst>
          </p:cNvPr>
          <p:cNvSpPr/>
          <p:nvPr/>
        </p:nvSpPr>
        <p:spPr>
          <a:xfrm rot="20758111">
            <a:off x="2688010" y="1039245"/>
            <a:ext cx="1162989" cy="1034968"/>
          </a:xfrm>
          <a:prstGeom prst="triangle">
            <a:avLst>
              <a:gd name="adj" fmla="val 47221"/>
            </a:avLst>
          </a:prstGeom>
          <a:solidFill>
            <a:schemeClr val="tx2">
              <a:lumMod val="25000"/>
              <a:lumOff val="75000"/>
              <a:alpha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300"/>
              </a:spcAft>
              <a:buSzPct val="100000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" name="Freeform: Shape 112">
            <a:extLst>
              <a:ext uri="{FF2B5EF4-FFF2-40B4-BE49-F238E27FC236}">
                <a16:creationId xmlns:a16="http://schemas.microsoft.com/office/drawing/2014/main" id="{469BC5D0-31D0-4BAD-92A0-3621CEE7854F}"/>
              </a:ext>
            </a:extLst>
          </p:cNvPr>
          <p:cNvSpPr/>
          <p:nvPr/>
        </p:nvSpPr>
        <p:spPr>
          <a:xfrm>
            <a:off x="3410723" y="1119175"/>
            <a:ext cx="495300" cy="457200"/>
          </a:xfrm>
          <a:custGeom>
            <a:avLst/>
            <a:gdLst>
              <a:gd name="connsiteX0" fmla="*/ 0 w 495300"/>
              <a:gd name="connsiteY0" fmla="*/ 457200 h 457200"/>
              <a:gd name="connsiteX1" fmla="*/ 146050 w 495300"/>
              <a:gd name="connsiteY1" fmla="*/ 101600 h 457200"/>
              <a:gd name="connsiteX2" fmla="*/ 495300 w 495300"/>
              <a:gd name="connsiteY2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5300" h="457200">
                <a:moveTo>
                  <a:pt x="0" y="457200"/>
                </a:moveTo>
                <a:cubicBezTo>
                  <a:pt x="31750" y="317500"/>
                  <a:pt x="63500" y="177800"/>
                  <a:pt x="146050" y="101600"/>
                </a:cubicBezTo>
                <a:cubicBezTo>
                  <a:pt x="228600" y="25400"/>
                  <a:pt x="361950" y="12700"/>
                  <a:pt x="495300" y="0"/>
                </a:cubicBezTo>
              </a:path>
            </a:pathLst>
          </a:custGeom>
          <a:noFill/>
          <a:ln w="12700"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3D76A2E-6BF2-4BD8-AB0E-3965A7B27960}"/>
              </a:ext>
            </a:extLst>
          </p:cNvPr>
          <p:cNvSpPr txBox="1"/>
          <p:nvPr/>
        </p:nvSpPr>
        <p:spPr>
          <a:xfrm>
            <a:off x="8150298" y="1000430"/>
            <a:ext cx="839871" cy="27699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>
              <a:spcAft>
                <a:spcPts val="300"/>
              </a:spcAft>
              <a:buSzPct val="100000"/>
            </a:pPr>
            <a:r>
              <a:rPr lang="hu-HU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Vertices</a:t>
            </a:r>
            <a:endParaRPr lang="en-US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7ED13E74-21CB-40EC-A85F-7561D42F22F3}"/>
              </a:ext>
            </a:extLst>
          </p:cNvPr>
          <p:cNvGrpSpPr/>
          <p:nvPr/>
        </p:nvGrpSpPr>
        <p:grpSpPr>
          <a:xfrm>
            <a:off x="6815716" y="732470"/>
            <a:ext cx="1645921" cy="1645920"/>
            <a:chOff x="6095999" y="697229"/>
            <a:chExt cx="1645921" cy="1645920"/>
          </a:xfrm>
        </p:grpSpPr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CDC737E9-FFDA-492D-A462-CC179AF70E02}"/>
                </a:ext>
              </a:extLst>
            </p:cNvPr>
            <p:cNvCxnSpPr/>
            <p:nvPr/>
          </p:nvCxnSpPr>
          <p:spPr>
            <a:xfrm>
              <a:off x="6553200" y="1885950"/>
              <a:ext cx="1188720" cy="0"/>
            </a:xfrm>
            <a:prstGeom prst="straightConnector1">
              <a:avLst/>
            </a:prstGeom>
            <a:ln w="127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4692C390-CFAD-4016-8859-E570F1F70838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958840" y="1291589"/>
              <a:ext cx="1188720" cy="0"/>
            </a:xfrm>
            <a:prstGeom prst="straightConnector1">
              <a:avLst/>
            </a:prstGeom>
            <a:ln w="127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0CDCF8BC-4D0F-4FA2-A162-32A9B4193A8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5999" y="1885949"/>
              <a:ext cx="457200" cy="457200"/>
            </a:xfrm>
            <a:prstGeom prst="straightConnector1">
              <a:avLst/>
            </a:prstGeom>
            <a:ln w="127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3" name="TextBox 122">
            <a:extLst>
              <a:ext uri="{FF2B5EF4-FFF2-40B4-BE49-F238E27FC236}">
                <a16:creationId xmlns:a16="http://schemas.microsoft.com/office/drawing/2014/main" id="{FBD8C276-C8C3-4E24-8087-60081A46D97F}"/>
              </a:ext>
            </a:extLst>
          </p:cNvPr>
          <p:cNvSpPr txBox="1"/>
          <p:nvPr/>
        </p:nvSpPr>
        <p:spPr>
          <a:xfrm>
            <a:off x="8480686" y="1781985"/>
            <a:ext cx="123444" cy="27699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9C94980B-22B3-4CA0-9F8F-EA73AC6D9EA7}"/>
              </a:ext>
            </a:extLst>
          </p:cNvPr>
          <p:cNvSpPr txBox="1"/>
          <p:nvPr/>
        </p:nvSpPr>
        <p:spPr>
          <a:xfrm>
            <a:off x="7211193" y="469823"/>
            <a:ext cx="123444" cy="27699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2C8215C8-08F9-4B61-AD7D-461E2371B731}"/>
              </a:ext>
            </a:extLst>
          </p:cNvPr>
          <p:cNvSpPr txBox="1"/>
          <p:nvPr/>
        </p:nvSpPr>
        <p:spPr>
          <a:xfrm>
            <a:off x="6692270" y="2239892"/>
            <a:ext cx="123444" cy="27699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8DD7497A-567B-4CFD-ADBB-5990A6E74313}"/>
              </a:ext>
            </a:extLst>
          </p:cNvPr>
          <p:cNvGrpSpPr/>
          <p:nvPr/>
        </p:nvGrpSpPr>
        <p:grpSpPr>
          <a:xfrm>
            <a:off x="6948931" y="1018081"/>
            <a:ext cx="1215484" cy="1227063"/>
            <a:chOff x="6247707" y="2947730"/>
            <a:chExt cx="1215484" cy="1227063"/>
          </a:xfrm>
          <a:solidFill>
            <a:schemeClr val="tx2">
              <a:lumMod val="50000"/>
              <a:lumOff val="50000"/>
            </a:schemeClr>
          </a:solidFill>
        </p:grpSpPr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767414B3-6305-4D74-9D63-C5B7E0F19B77}"/>
                </a:ext>
              </a:extLst>
            </p:cNvPr>
            <p:cNvSpPr/>
            <p:nvPr/>
          </p:nvSpPr>
          <p:spPr>
            <a:xfrm>
              <a:off x="6247707" y="4089339"/>
              <a:ext cx="85454" cy="8545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300"/>
                </a:spcAft>
                <a:buSzPct val="100000"/>
              </a:pP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4FD5D2E2-EBB1-40C1-8649-DDF9C34C7390}"/>
                </a:ext>
              </a:extLst>
            </p:cNvPr>
            <p:cNvSpPr/>
            <p:nvPr/>
          </p:nvSpPr>
          <p:spPr>
            <a:xfrm>
              <a:off x="7377737" y="3807407"/>
              <a:ext cx="85454" cy="8545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300"/>
                </a:spcAft>
                <a:buSzPct val="100000"/>
              </a:pP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A5D52328-2020-4CBE-810C-34C79DEF5385}"/>
                </a:ext>
              </a:extLst>
            </p:cNvPr>
            <p:cNvSpPr/>
            <p:nvPr/>
          </p:nvSpPr>
          <p:spPr>
            <a:xfrm>
              <a:off x="6532139" y="2947730"/>
              <a:ext cx="85454" cy="8545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300"/>
                </a:spcAft>
                <a:buSzPct val="100000"/>
              </a:pP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FDE5CF14-BEC6-4D83-9CE5-A6838D6A8AD2}"/>
              </a:ext>
            </a:extLst>
          </p:cNvPr>
          <p:cNvCxnSpPr>
            <a:cxnSpLocks/>
          </p:cNvCxnSpPr>
          <p:nvPr/>
        </p:nvCxnSpPr>
        <p:spPr>
          <a:xfrm flipH="1">
            <a:off x="6718061" y="1921645"/>
            <a:ext cx="554854" cy="47625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val 127">
            <a:extLst>
              <a:ext uri="{FF2B5EF4-FFF2-40B4-BE49-F238E27FC236}">
                <a16:creationId xmlns:a16="http://schemas.microsoft.com/office/drawing/2014/main" id="{1ED5DB7F-F68D-49B3-9C4B-04CACE0B60C6}"/>
              </a:ext>
            </a:extLst>
          </p:cNvPr>
          <p:cNvSpPr/>
          <p:nvPr/>
        </p:nvSpPr>
        <p:spPr>
          <a:xfrm>
            <a:off x="6863477" y="1913192"/>
            <a:ext cx="85454" cy="85454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300"/>
              </a:spcAft>
              <a:buSzPct val="100000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9" name="Isosceles Triangle 128">
            <a:extLst>
              <a:ext uri="{FF2B5EF4-FFF2-40B4-BE49-F238E27FC236}">
                <a16:creationId xmlns:a16="http://schemas.microsoft.com/office/drawing/2014/main" id="{345C1F30-C4FB-49D3-8CC0-5B889ECD744C}"/>
              </a:ext>
            </a:extLst>
          </p:cNvPr>
          <p:cNvSpPr/>
          <p:nvPr/>
        </p:nvSpPr>
        <p:spPr>
          <a:xfrm rot="21480000">
            <a:off x="6886459" y="1058957"/>
            <a:ext cx="1220250" cy="879683"/>
          </a:xfrm>
          <a:prstGeom prst="triangle">
            <a:avLst>
              <a:gd name="adj" fmla="val 3336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300"/>
              </a:spcAft>
              <a:buSzPct val="100000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0" name="Isosceles Triangle 129">
            <a:extLst>
              <a:ext uri="{FF2B5EF4-FFF2-40B4-BE49-F238E27FC236}">
                <a16:creationId xmlns:a16="http://schemas.microsoft.com/office/drawing/2014/main" id="{05CD9E29-E627-43BE-8023-B625DE20610F}"/>
              </a:ext>
            </a:extLst>
          </p:cNvPr>
          <p:cNvSpPr/>
          <p:nvPr/>
        </p:nvSpPr>
        <p:spPr>
          <a:xfrm rot="17040101">
            <a:off x="6480522" y="1540449"/>
            <a:ext cx="1167237" cy="149097"/>
          </a:xfrm>
          <a:prstGeom prst="triangle">
            <a:avLst>
              <a:gd name="adj" fmla="val 18581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300"/>
              </a:spcAft>
              <a:buSzPct val="100000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1" name="Isosceles Triangle 130">
            <a:extLst>
              <a:ext uri="{FF2B5EF4-FFF2-40B4-BE49-F238E27FC236}">
                <a16:creationId xmlns:a16="http://schemas.microsoft.com/office/drawing/2014/main" id="{236ECD86-19EA-408D-89EF-ED20690DB45D}"/>
              </a:ext>
            </a:extLst>
          </p:cNvPr>
          <p:cNvSpPr/>
          <p:nvPr/>
        </p:nvSpPr>
        <p:spPr>
          <a:xfrm rot="20758111">
            <a:off x="6850584" y="1039245"/>
            <a:ext cx="1162989" cy="1034968"/>
          </a:xfrm>
          <a:prstGeom prst="triangle">
            <a:avLst>
              <a:gd name="adj" fmla="val 47221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300"/>
              </a:spcAft>
              <a:buSzPct val="100000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2" name="Freeform: Shape 131">
            <a:extLst>
              <a:ext uri="{FF2B5EF4-FFF2-40B4-BE49-F238E27FC236}">
                <a16:creationId xmlns:a16="http://schemas.microsoft.com/office/drawing/2014/main" id="{3A4B09F2-800B-419B-A852-1C25319F62F5}"/>
              </a:ext>
            </a:extLst>
          </p:cNvPr>
          <p:cNvSpPr/>
          <p:nvPr/>
        </p:nvSpPr>
        <p:spPr>
          <a:xfrm>
            <a:off x="7376391" y="1052452"/>
            <a:ext cx="730250" cy="103010"/>
          </a:xfrm>
          <a:custGeom>
            <a:avLst/>
            <a:gdLst>
              <a:gd name="connsiteX0" fmla="*/ 0 w 730250"/>
              <a:gd name="connsiteY0" fmla="*/ 0 h 103010"/>
              <a:gd name="connsiteX1" fmla="*/ 342900 w 730250"/>
              <a:gd name="connsiteY1" fmla="*/ 88900 h 103010"/>
              <a:gd name="connsiteX2" fmla="*/ 730250 w 730250"/>
              <a:gd name="connsiteY2" fmla="*/ 101600 h 103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0250" h="103010">
                <a:moveTo>
                  <a:pt x="0" y="0"/>
                </a:moveTo>
                <a:cubicBezTo>
                  <a:pt x="110596" y="35983"/>
                  <a:pt x="221192" y="71967"/>
                  <a:pt x="342900" y="88900"/>
                </a:cubicBezTo>
                <a:cubicBezTo>
                  <a:pt x="464608" y="105833"/>
                  <a:pt x="597429" y="103716"/>
                  <a:pt x="730250" y="101600"/>
                </a:cubicBezTo>
              </a:path>
            </a:pathLst>
          </a:custGeom>
          <a:noFill/>
          <a:ln w="12700"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" name="Freeform: Shape 132">
            <a:extLst>
              <a:ext uri="{FF2B5EF4-FFF2-40B4-BE49-F238E27FC236}">
                <a16:creationId xmlns:a16="http://schemas.microsoft.com/office/drawing/2014/main" id="{D6E4D722-3ACD-4B88-9FFF-D22E350666D3}"/>
              </a:ext>
            </a:extLst>
          </p:cNvPr>
          <p:cNvSpPr/>
          <p:nvPr/>
        </p:nvSpPr>
        <p:spPr>
          <a:xfrm>
            <a:off x="7865223" y="1160402"/>
            <a:ext cx="241418" cy="685800"/>
          </a:xfrm>
          <a:custGeom>
            <a:avLst/>
            <a:gdLst>
              <a:gd name="connsiteX0" fmla="*/ 216018 w 241418"/>
              <a:gd name="connsiteY0" fmla="*/ 685800 h 685800"/>
              <a:gd name="connsiteX1" fmla="*/ 118 w 241418"/>
              <a:gd name="connsiteY1" fmla="*/ 292100 h 685800"/>
              <a:gd name="connsiteX2" fmla="*/ 241418 w 241418"/>
              <a:gd name="connsiteY2" fmla="*/ 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1418" h="685800">
                <a:moveTo>
                  <a:pt x="216018" y="685800"/>
                </a:moveTo>
                <a:cubicBezTo>
                  <a:pt x="105951" y="546100"/>
                  <a:pt x="-4115" y="406400"/>
                  <a:pt x="118" y="292100"/>
                </a:cubicBezTo>
                <a:cubicBezTo>
                  <a:pt x="4351" y="177800"/>
                  <a:pt x="122884" y="88900"/>
                  <a:pt x="241418" y="0"/>
                </a:cubicBezTo>
              </a:path>
            </a:pathLst>
          </a:custGeom>
          <a:noFill/>
          <a:ln w="12700"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8F104FAD-669F-4939-8ABB-9FD2BDF696D4}"/>
              </a:ext>
            </a:extLst>
          </p:cNvPr>
          <p:cNvSpPr txBox="1"/>
          <p:nvPr/>
        </p:nvSpPr>
        <p:spPr>
          <a:xfrm>
            <a:off x="6594649" y="1836606"/>
            <a:ext cx="123444" cy="27699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CE7137DD-D73B-45E0-9F76-667B33D9B764}"/>
              </a:ext>
            </a:extLst>
          </p:cNvPr>
          <p:cNvSpPr txBox="1"/>
          <p:nvPr/>
        </p:nvSpPr>
        <p:spPr>
          <a:xfrm>
            <a:off x="6071340" y="1000432"/>
            <a:ext cx="839871" cy="27699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>
              <a:spcAft>
                <a:spcPts val="300"/>
              </a:spcAft>
              <a:buSzPct val="100000"/>
            </a:pPr>
            <a:r>
              <a:rPr lang="en-US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Edges</a:t>
            </a:r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FBBD2508-423F-4FBD-B608-D76B35547629}"/>
              </a:ext>
            </a:extLst>
          </p:cNvPr>
          <p:cNvGrpSpPr/>
          <p:nvPr/>
        </p:nvGrpSpPr>
        <p:grpSpPr>
          <a:xfrm>
            <a:off x="4736758" y="732470"/>
            <a:ext cx="1645921" cy="1645920"/>
            <a:chOff x="6095999" y="697229"/>
            <a:chExt cx="1645921" cy="1645920"/>
          </a:xfrm>
        </p:grpSpPr>
        <p:cxnSp>
          <p:nvCxnSpPr>
            <p:cNvPr id="158" name="Straight Arrow Connector 157">
              <a:extLst>
                <a:ext uri="{FF2B5EF4-FFF2-40B4-BE49-F238E27FC236}">
                  <a16:creationId xmlns:a16="http://schemas.microsoft.com/office/drawing/2014/main" id="{6E200527-0633-4622-93E7-E1A83AB4D270}"/>
                </a:ext>
              </a:extLst>
            </p:cNvPr>
            <p:cNvCxnSpPr/>
            <p:nvPr/>
          </p:nvCxnSpPr>
          <p:spPr>
            <a:xfrm>
              <a:off x="6553200" y="1885950"/>
              <a:ext cx="1188720" cy="0"/>
            </a:xfrm>
            <a:prstGeom prst="straightConnector1">
              <a:avLst/>
            </a:prstGeom>
            <a:ln w="127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158">
              <a:extLst>
                <a:ext uri="{FF2B5EF4-FFF2-40B4-BE49-F238E27FC236}">
                  <a16:creationId xmlns:a16="http://schemas.microsoft.com/office/drawing/2014/main" id="{1E9F8A04-EFA2-4203-8E8E-2460EF04B50A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958840" y="1291589"/>
              <a:ext cx="1188720" cy="0"/>
            </a:xfrm>
            <a:prstGeom prst="straightConnector1">
              <a:avLst/>
            </a:prstGeom>
            <a:ln w="127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Arrow Connector 159">
              <a:extLst>
                <a:ext uri="{FF2B5EF4-FFF2-40B4-BE49-F238E27FC236}">
                  <a16:creationId xmlns:a16="http://schemas.microsoft.com/office/drawing/2014/main" id="{BA57D131-A845-40E6-A2CF-F44DDAC2AD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5999" y="1885949"/>
              <a:ext cx="457200" cy="457200"/>
            </a:xfrm>
            <a:prstGeom prst="straightConnector1">
              <a:avLst/>
            </a:prstGeom>
            <a:ln w="127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4" name="TextBox 143">
            <a:extLst>
              <a:ext uri="{FF2B5EF4-FFF2-40B4-BE49-F238E27FC236}">
                <a16:creationId xmlns:a16="http://schemas.microsoft.com/office/drawing/2014/main" id="{99498EF2-E435-4958-AE65-7DFFD71AB6FE}"/>
              </a:ext>
            </a:extLst>
          </p:cNvPr>
          <p:cNvSpPr txBox="1"/>
          <p:nvPr/>
        </p:nvSpPr>
        <p:spPr>
          <a:xfrm>
            <a:off x="6401728" y="1781985"/>
            <a:ext cx="123444" cy="27699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76C2AA53-5795-44D4-9D8F-583752E2E66C}"/>
              </a:ext>
            </a:extLst>
          </p:cNvPr>
          <p:cNvSpPr txBox="1"/>
          <p:nvPr/>
        </p:nvSpPr>
        <p:spPr>
          <a:xfrm>
            <a:off x="5132235" y="469823"/>
            <a:ext cx="123444" cy="27699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56C62855-BDE4-4112-9D71-A0ACCC8FED82}"/>
              </a:ext>
            </a:extLst>
          </p:cNvPr>
          <p:cNvSpPr txBox="1"/>
          <p:nvPr/>
        </p:nvSpPr>
        <p:spPr>
          <a:xfrm>
            <a:off x="4613312" y="2239892"/>
            <a:ext cx="123444" cy="27699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</a:p>
        </p:txBody>
      </p: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7D1DF248-B8F9-40DB-B480-E1BB88A5BE43}"/>
              </a:ext>
            </a:extLst>
          </p:cNvPr>
          <p:cNvGrpSpPr/>
          <p:nvPr/>
        </p:nvGrpSpPr>
        <p:grpSpPr>
          <a:xfrm>
            <a:off x="4869973" y="1018081"/>
            <a:ext cx="1215484" cy="1227063"/>
            <a:chOff x="6247707" y="2947730"/>
            <a:chExt cx="1215484" cy="1227063"/>
          </a:xfrm>
          <a:solidFill>
            <a:schemeClr val="tx2">
              <a:lumMod val="50000"/>
              <a:lumOff val="50000"/>
            </a:schemeClr>
          </a:solidFill>
        </p:grpSpPr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57E82E5B-7BE3-43FF-AE2A-FB58B7744B28}"/>
                </a:ext>
              </a:extLst>
            </p:cNvPr>
            <p:cNvSpPr/>
            <p:nvPr/>
          </p:nvSpPr>
          <p:spPr>
            <a:xfrm>
              <a:off x="6247707" y="4089339"/>
              <a:ext cx="85454" cy="8545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300"/>
                </a:spcAft>
                <a:buSzPct val="100000"/>
              </a:pP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8E1808EE-E332-4BDD-A0D0-4673B4B368DB}"/>
                </a:ext>
              </a:extLst>
            </p:cNvPr>
            <p:cNvSpPr/>
            <p:nvPr/>
          </p:nvSpPr>
          <p:spPr>
            <a:xfrm>
              <a:off x="7377737" y="3807407"/>
              <a:ext cx="85454" cy="8545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300"/>
                </a:spcAft>
                <a:buSzPct val="100000"/>
              </a:pP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73325054-8D1C-42EB-8A40-F597D3FF462A}"/>
                </a:ext>
              </a:extLst>
            </p:cNvPr>
            <p:cNvSpPr/>
            <p:nvPr/>
          </p:nvSpPr>
          <p:spPr>
            <a:xfrm>
              <a:off x="6532139" y="2947730"/>
              <a:ext cx="85454" cy="8545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300"/>
                </a:spcAft>
                <a:buSzPct val="100000"/>
              </a:pP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909C0FAF-DDA3-451A-BFBB-E6CFFAB189D0}"/>
              </a:ext>
            </a:extLst>
          </p:cNvPr>
          <p:cNvCxnSpPr>
            <a:cxnSpLocks/>
          </p:cNvCxnSpPr>
          <p:nvPr/>
        </p:nvCxnSpPr>
        <p:spPr>
          <a:xfrm flipH="1">
            <a:off x="4639103" y="1921645"/>
            <a:ext cx="554854" cy="47625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Oval 148">
            <a:extLst>
              <a:ext uri="{FF2B5EF4-FFF2-40B4-BE49-F238E27FC236}">
                <a16:creationId xmlns:a16="http://schemas.microsoft.com/office/drawing/2014/main" id="{C9BE3211-63B7-4B40-B1FB-F9DCC0CE4508}"/>
              </a:ext>
            </a:extLst>
          </p:cNvPr>
          <p:cNvSpPr/>
          <p:nvPr/>
        </p:nvSpPr>
        <p:spPr>
          <a:xfrm>
            <a:off x="4784519" y="1913192"/>
            <a:ext cx="85454" cy="85454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300"/>
              </a:spcAft>
              <a:buSzPct val="100000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0" name="Isosceles Triangle 149">
            <a:extLst>
              <a:ext uri="{FF2B5EF4-FFF2-40B4-BE49-F238E27FC236}">
                <a16:creationId xmlns:a16="http://schemas.microsoft.com/office/drawing/2014/main" id="{8448B077-FCF1-49BE-B5DD-806452D9E4F8}"/>
              </a:ext>
            </a:extLst>
          </p:cNvPr>
          <p:cNvSpPr/>
          <p:nvPr/>
        </p:nvSpPr>
        <p:spPr>
          <a:xfrm rot="21480000">
            <a:off x="4807501" y="1058957"/>
            <a:ext cx="1220250" cy="879683"/>
          </a:xfrm>
          <a:prstGeom prst="triangle">
            <a:avLst>
              <a:gd name="adj" fmla="val 33360"/>
            </a:avLst>
          </a:prstGeom>
          <a:noFill/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300"/>
              </a:spcAft>
              <a:buSzPct val="100000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1" name="Isosceles Triangle 150">
            <a:extLst>
              <a:ext uri="{FF2B5EF4-FFF2-40B4-BE49-F238E27FC236}">
                <a16:creationId xmlns:a16="http://schemas.microsoft.com/office/drawing/2014/main" id="{35A9FAE3-7074-410F-AABB-E2F062BFBE3D}"/>
              </a:ext>
            </a:extLst>
          </p:cNvPr>
          <p:cNvSpPr/>
          <p:nvPr/>
        </p:nvSpPr>
        <p:spPr>
          <a:xfrm rot="17040101">
            <a:off x="4401564" y="1540449"/>
            <a:ext cx="1167237" cy="149097"/>
          </a:xfrm>
          <a:prstGeom prst="triangle">
            <a:avLst>
              <a:gd name="adj" fmla="val 18581"/>
            </a:avLst>
          </a:prstGeom>
          <a:noFill/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300"/>
              </a:spcAft>
              <a:buSzPct val="100000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2" name="Isosceles Triangle 151">
            <a:extLst>
              <a:ext uri="{FF2B5EF4-FFF2-40B4-BE49-F238E27FC236}">
                <a16:creationId xmlns:a16="http://schemas.microsoft.com/office/drawing/2014/main" id="{B1BF23A2-3F2B-441F-B815-4288BD9C4E61}"/>
              </a:ext>
            </a:extLst>
          </p:cNvPr>
          <p:cNvSpPr/>
          <p:nvPr/>
        </p:nvSpPr>
        <p:spPr>
          <a:xfrm rot="20758111">
            <a:off x="4771626" y="1039245"/>
            <a:ext cx="1162989" cy="1034968"/>
          </a:xfrm>
          <a:prstGeom prst="triangle">
            <a:avLst>
              <a:gd name="adj" fmla="val 47221"/>
            </a:avLst>
          </a:prstGeom>
          <a:noFill/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300"/>
              </a:spcAft>
              <a:buSzPct val="100000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" name="Freeform: Shape 152">
            <a:extLst>
              <a:ext uri="{FF2B5EF4-FFF2-40B4-BE49-F238E27FC236}">
                <a16:creationId xmlns:a16="http://schemas.microsoft.com/office/drawing/2014/main" id="{8BF70FF1-6606-4E17-B695-81EFA21C6296}"/>
              </a:ext>
            </a:extLst>
          </p:cNvPr>
          <p:cNvSpPr/>
          <p:nvPr/>
        </p:nvSpPr>
        <p:spPr>
          <a:xfrm>
            <a:off x="5497680" y="1146544"/>
            <a:ext cx="514350" cy="215900"/>
          </a:xfrm>
          <a:custGeom>
            <a:avLst/>
            <a:gdLst>
              <a:gd name="connsiteX0" fmla="*/ 0 w 514350"/>
              <a:gd name="connsiteY0" fmla="*/ 215900 h 215900"/>
              <a:gd name="connsiteX1" fmla="*/ 177800 w 514350"/>
              <a:gd name="connsiteY1" fmla="*/ 63500 h 215900"/>
              <a:gd name="connsiteX2" fmla="*/ 514350 w 514350"/>
              <a:gd name="connsiteY2" fmla="*/ 0 h 21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4350" h="215900">
                <a:moveTo>
                  <a:pt x="0" y="215900"/>
                </a:moveTo>
                <a:cubicBezTo>
                  <a:pt x="46037" y="157691"/>
                  <a:pt x="92075" y="99483"/>
                  <a:pt x="177800" y="63500"/>
                </a:cubicBezTo>
                <a:cubicBezTo>
                  <a:pt x="263525" y="27517"/>
                  <a:pt x="388937" y="13758"/>
                  <a:pt x="514350" y="0"/>
                </a:cubicBezTo>
              </a:path>
            </a:pathLst>
          </a:custGeom>
          <a:noFill/>
          <a:ln w="12700"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C7F05966-5DF3-4F67-8114-C2515C1A6BBF}"/>
              </a:ext>
            </a:extLst>
          </p:cNvPr>
          <p:cNvSpPr txBox="1"/>
          <p:nvPr/>
        </p:nvSpPr>
        <p:spPr>
          <a:xfrm>
            <a:off x="4511032" y="1835986"/>
            <a:ext cx="123444" cy="27699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547C1A57-3AC2-476C-911B-D9C97703A154}"/>
                  </a:ext>
                </a:extLst>
              </p:cNvPr>
              <p:cNvSpPr txBox="1"/>
              <p:nvPr/>
            </p:nvSpPr>
            <p:spPr>
              <a:xfrm>
                <a:off x="424246" y="83144"/>
                <a:ext cx="1256676" cy="31547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>
                  <a:spcAft>
                    <a:spcPts val="300"/>
                  </a:spcAft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=3</m:t>
                      </m:r>
                    </m:oMath>
                  </m:oMathPara>
                </a14:m>
                <a:endParaRPr lang="en-US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547C1A57-3AC2-476C-911B-D9C97703A1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246" y="83144"/>
                <a:ext cx="1256676" cy="31547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6BB3A9EC-DAF8-4155-8A21-14D30AF9E562}"/>
                  </a:ext>
                </a:extLst>
              </p:cNvPr>
              <p:cNvSpPr txBox="1"/>
              <p:nvPr/>
            </p:nvSpPr>
            <p:spPr>
              <a:xfrm>
                <a:off x="6673868" y="83144"/>
                <a:ext cx="1256676" cy="31547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>
                  <a:spcAft>
                    <a:spcPts val="300"/>
                  </a:spcAft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𝑠</m:t>
                      </m:r>
                      <m:r>
                        <a:rPr lang="en-US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=0</m:t>
                      </m:r>
                    </m:oMath>
                  </m:oMathPara>
                </a14:m>
                <a:endParaRPr lang="en-US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6BB3A9EC-DAF8-4155-8A21-14D30AF9E5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3868" y="83144"/>
                <a:ext cx="1256676" cy="31547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89889732-EB57-4CEA-92BD-8688A70FCCDB}"/>
                  </a:ext>
                </a:extLst>
              </p:cNvPr>
              <p:cNvSpPr txBox="1"/>
              <p:nvPr/>
            </p:nvSpPr>
            <p:spPr>
              <a:xfrm>
                <a:off x="2507453" y="83144"/>
                <a:ext cx="1256676" cy="31547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>
                  <a:spcAft>
                    <a:spcPts val="300"/>
                  </a:spcAft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𝑠</m:t>
                      </m:r>
                      <m:r>
                        <a:rPr lang="en-US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=2</m:t>
                      </m:r>
                    </m:oMath>
                  </m:oMathPara>
                </a14:m>
                <a:endParaRPr lang="en-US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89889732-EB57-4CEA-92BD-8688A70FCC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7453" y="83144"/>
                <a:ext cx="1256676" cy="31547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D634E92C-8B32-4B06-B145-2D2305B6D1AA}"/>
                  </a:ext>
                </a:extLst>
              </p:cNvPr>
              <p:cNvSpPr txBox="1"/>
              <p:nvPr/>
            </p:nvSpPr>
            <p:spPr>
              <a:xfrm>
                <a:off x="4590660" y="83144"/>
                <a:ext cx="1256676" cy="31547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>
                  <a:spcAft>
                    <a:spcPts val="300"/>
                  </a:spcAft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𝑠</m:t>
                      </m:r>
                      <m:r>
                        <a:rPr lang="en-US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=1</m:t>
                      </m:r>
                    </m:oMath>
                  </m:oMathPara>
                </a14:m>
                <a:endParaRPr lang="en-US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D634E92C-8B32-4B06-B145-2D2305B6D1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0660" y="83144"/>
                <a:ext cx="1256676" cy="31547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0402500"/>
      </p:ext>
    </p:extLst>
  </p:cSld>
  <p:clrMapOvr>
    <a:masterClrMapping/>
  </p:clrMapOvr>
</p:sld>
</file>

<file path=ppt/theme/theme1.xml><?xml version="1.0" encoding="utf-8"?>
<a:theme xmlns:a="http://schemas.openxmlformats.org/drawingml/2006/main" name="1 White Master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Nokia 2018">
      <a:majorFont>
        <a:latin typeface="Nokia Pure Headline Light"/>
        <a:ea typeface=""/>
        <a:cs typeface=""/>
      </a:majorFont>
      <a:minorFont>
        <a:latin typeface="Nokia Pure Text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spcAft>
            <a:spcPts val="300"/>
          </a:spcAft>
          <a:buSzPct val="100000"/>
          <a:defRPr sz="12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72000" tIns="72000" rIns="72000" bIns="72000" rtlCol="0">
        <a:noAutofit/>
      </a:bodyPr>
      <a:lstStyle>
        <a:defPPr algn="l">
          <a:spcAft>
            <a:spcPts val="300"/>
          </a:spcAft>
          <a:buSzPct val="100000"/>
          <a:defRPr sz="1200"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rial PowerPoint" id="{939B24C9-4BD0-480F-9E18-6ACD150E5DF9}" vid="{B21F5B1E-839D-4426-B039-339BA03E5371}"/>
    </a:ext>
  </a:extLst>
</a:theme>
</file>

<file path=ppt/theme/theme2.xml><?xml version="1.0" encoding="utf-8"?>
<a:theme xmlns:a="http://schemas.openxmlformats.org/drawingml/2006/main" name="2_Whit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698E7050-917A-4410-AD65-321ADD4443D8}"/>
    </a:ext>
  </a:extLst>
</a:theme>
</file>

<file path=ppt/theme/theme3.xml><?xml version="1.0" encoding="utf-8"?>
<a:theme xmlns:a="http://schemas.openxmlformats.org/drawingml/2006/main" name="3_Blu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391DAB73-0D4D-463D-9FB2-77ED06CABB1A}"/>
    </a:ext>
  </a:extLst>
</a:theme>
</file>

<file path=ppt/theme/theme4.xml><?xml version="1.0" encoding="utf-8"?>
<a:theme xmlns:a="http://schemas.openxmlformats.org/drawingml/2006/main" name="4_Blue End Slid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17667942-424D-49F2-A019-AA32B627B3ED}"/>
    </a:ext>
  </a:extLst>
</a:theme>
</file>

<file path=ppt/theme/theme5.xml><?xml version="1.0" encoding="utf-8"?>
<a:theme xmlns:a="http://schemas.openxmlformats.org/drawingml/2006/main" name="5_White End Slid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F591DF1E-79D7-4228-A65F-EFECC0B52914}"/>
    </a:ext>
  </a:extLst>
</a:theme>
</file>

<file path=ppt/theme/theme6.xml><?xml version="1.0" encoding="utf-8"?>
<a:theme xmlns:a="http://schemas.openxmlformats.org/drawingml/2006/main" name="6_Gray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C 2018 Nokia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9FC961DA-514C-495E-8462-8F3132FB4834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?mso-contentType ?>
<customXsn xmlns="http://schemas.microsoft.com/office/2006/metadata/customXsn">
  <xsnLocation/>
  <cached>True</cached>
  <openByDefault>True</openByDefault>
  <xsnScope/>
</customXsn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Owner xmlns="71c5aaf6-e6ce-465b-b873-5148d2a4c105">Spen Spencer</Owner>
    <DocumentType xmlns="71c5aaf6-e6ce-465b-b873-5148d2a4c105">Description</DocumentType>
    <NokiaConfidentiality xmlns="71c5aaf6-e6ce-465b-b873-5148d2a4c105">Nokia Internal Use</NokiaConfidentiality>
    <HideFromDelve xmlns="71c5aaf6-e6ce-465b-b873-5148d2a4c105">false</HideFromDelve>
    <_dlc_DocId xmlns="71c5aaf6-e6ce-465b-b873-5148d2a4c105">QBI5PMBIL2NS-1242730160-2506</_dlc_DocId>
    <_dlc_DocIdUrl xmlns="71c5aaf6-e6ce-465b-b873-5148d2a4c105">
      <Url>https://nokia.sharepoint.com/sites/brandstore/_layouts/15/DocIdRedir.aspx?ID=QBI5PMBIL2NS-1242730160-2506</Url>
      <Description>QBI5PMBIL2NS-1242730160-2506</Description>
    </_dlc_DocIdUrl>
  </documentManagement>
</p:properties>
</file>

<file path=customXml/item4.xml><?xml version="1.0" encoding="utf-8"?>
<?mso-contentType ?>
<SharedContentType xmlns="Microsoft.SharePoint.Taxonomy.ContentTypeSync" SourceId="34c87397-5fc1-491e-85e7-d6110dbe9cbd" ContentTypeId="0x010100CE50E52E7543470BBDD3827FE50C59CB" PreviousValue="false"/>
</file>

<file path=customXml/item5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6.xml><?xml version="1.0" encoding="utf-8"?>
<ct:contentTypeSchema xmlns:ct="http://schemas.microsoft.com/office/2006/metadata/contentType" xmlns:ma="http://schemas.microsoft.com/office/2006/metadata/properties/metaAttributes" ct:_="" ma:_="" ma:contentTypeName="Nokia Document" ma:contentTypeID="0x010100CE50E52E7543470BBDD3827FE50C59CB00F28B616FD8C77D40956A924538277F24" ma:contentTypeVersion="26" ma:contentTypeDescription="Create Nokia Word Document" ma:contentTypeScope="" ma:versionID="e748e768b5f12442eb78c8be45fb97e9">
  <xsd:schema xmlns:xsd="http://www.w3.org/2001/XMLSchema" xmlns:xs="http://www.w3.org/2001/XMLSchema" xmlns:p="http://schemas.microsoft.com/office/2006/metadata/properties" xmlns:ns2="71c5aaf6-e6ce-465b-b873-5148d2a4c105" targetNamespace="http://schemas.microsoft.com/office/2006/metadata/properties" ma:root="true" ma:fieldsID="d227a082cf3b963ed6b37ce080f4d67b" ns2:_="">
    <xsd:import namespace="71c5aaf6-e6ce-465b-b873-5148d2a4c105"/>
    <xsd:element name="properties">
      <xsd:complexType>
        <xsd:sequence>
          <xsd:element name="documentManagement">
            <xsd:complexType>
              <xsd:all>
                <xsd:element ref="ns2:DocumentType" minOccurs="0"/>
                <xsd:element ref="ns2:NokiaConfidentiality" minOccurs="0"/>
                <xsd:element ref="ns2:Owner" minOccurs="0"/>
                <xsd:element ref="ns2:_dlc_DocId" minOccurs="0"/>
                <xsd:element ref="ns2:_dlc_DocIdUrl" minOccurs="0"/>
                <xsd:element ref="ns2:_dlc_DocIdPersistId" minOccurs="0"/>
                <xsd:element ref="ns2:HideFromDelv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c5aaf6-e6ce-465b-b873-5148d2a4c105" elementFormDefault="qualified">
    <xsd:import namespace="http://schemas.microsoft.com/office/2006/documentManagement/types"/>
    <xsd:import namespace="http://schemas.microsoft.com/office/infopath/2007/PartnerControls"/>
    <xsd:element name="DocumentType" ma:index="8" nillable="true" ma:displayName="Document Type" ma:default="Description" ma:description="Document type specifies the content of the document" ma:format="Dropdown" ma:internalName="DocumentType" ma:readOnly="false">
      <xsd:simpleType>
        <xsd:restriction base="dms:Choice">
          <xsd:enumeration value="Policy"/>
          <xsd:enumeration value="Strategy"/>
          <xsd:enumeration value="Objectives / Targets"/>
          <xsd:enumeration value="Plan / Schedule"/>
          <xsd:enumeration value="Governance"/>
          <xsd:enumeration value="Organization"/>
          <xsd:enumeration value="Review Material"/>
          <xsd:enumeration value="Communication"/>
          <xsd:enumeration value="Minutes"/>
          <xsd:enumeration value="Training"/>
          <xsd:enumeration value="Standard Operating Procedure"/>
          <xsd:enumeration value="Process / Procedure / Standard"/>
          <xsd:enumeration value="Guideline / Manual / Instruction"/>
          <xsd:enumeration value="Description"/>
          <xsd:enumeration value="Form / Template"/>
          <xsd:enumeration value="Checklist"/>
          <xsd:enumeration value="Bid / Offer"/>
          <xsd:enumeration value="Contract / Order"/>
          <xsd:enumeration value="List"/>
          <xsd:enumeration value="Roadmap"/>
          <xsd:enumeration value="Requirement / Specification"/>
          <xsd:enumeration value="Design"/>
          <xsd:enumeration value="Concept / Proposal"/>
          <xsd:enumeration value="Measurement / KPI"/>
          <xsd:enumeration value="Report"/>
          <xsd:enumeration value="Best Practice / Lessons Learnt"/>
          <xsd:enumeration value="Analysis / Assessment"/>
          <xsd:enumeration value="Survey"/>
        </xsd:restriction>
      </xsd:simpleType>
    </xsd:element>
    <xsd:element name="NokiaConfidentiality" ma:index="9" nillable="true" ma:displayName="Nokia Confidentiality" ma:default="Nokia Internal Use" ma:format="Dropdown" ma:internalName="NokiaConfidentiality" ma:readOnly="false">
      <xsd:simpleType>
        <xsd:restriction base="dms:Choice">
          <xsd:enumeration value="Nokia Internal Use"/>
          <xsd:enumeration value="Confidential"/>
          <xsd:enumeration value="Secret"/>
          <xsd:enumeration value="Public"/>
        </xsd:restriction>
      </xsd:simpleType>
    </xsd:element>
    <xsd:element name="Owner" ma:index="10" nillable="true" ma:displayName="Owner" ma:description="Owner identifies the person or group who owns the document (default value is the same as the Creator of the document)" ma:internalName="Owner">
      <xsd:simpleType>
        <xsd:restriction base="dms:Text"/>
      </xsd:simpleType>
    </xsd:element>
    <xsd:element name="_dlc_DocId" ma:index="11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2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3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HideFromDelve" ma:index="14" nillable="true" ma:displayName="HideFromDelve" ma:default="0" ma:internalName="HideFromDelv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5EE7FE0-8D3B-406F-A079-721BE1FE8AD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06B585C-9154-4F1B-AF9E-1B4DA51510B0}">
  <ds:schemaRefs>
    <ds:schemaRef ds:uri="http://schemas.microsoft.com/office/2006/metadata/customXsn"/>
  </ds:schemaRefs>
</ds:datastoreItem>
</file>

<file path=customXml/itemProps3.xml><?xml version="1.0" encoding="utf-8"?>
<ds:datastoreItem xmlns:ds="http://schemas.openxmlformats.org/officeDocument/2006/customXml" ds:itemID="{20D4A66B-DEAE-463E-8C8B-FF06495953F4}">
  <ds:schemaRefs>
    <ds:schemaRef ds:uri="http://www.w3.org/XML/1998/namespace"/>
    <ds:schemaRef ds:uri="http://schemas.microsoft.com/office/infopath/2007/PartnerControls"/>
    <ds:schemaRef ds:uri="http://purl.org/dc/terms/"/>
    <ds:schemaRef ds:uri="http://schemas.microsoft.com/office/2006/documentManagement/types"/>
    <ds:schemaRef ds:uri="71c5aaf6-e6ce-465b-b873-5148d2a4c105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purl.org/dc/dcmitype/"/>
  </ds:schemaRefs>
</ds:datastoreItem>
</file>

<file path=customXml/itemProps4.xml><?xml version="1.0" encoding="utf-8"?>
<ds:datastoreItem xmlns:ds="http://schemas.openxmlformats.org/officeDocument/2006/customXml" ds:itemID="{3136FEAD-34D8-42DC-9C7F-9C06F25555CB}">
  <ds:schemaRefs>
    <ds:schemaRef ds:uri="Microsoft.SharePoint.Taxonomy.ContentTypeSync"/>
  </ds:schemaRefs>
</ds:datastoreItem>
</file>

<file path=customXml/itemProps5.xml><?xml version="1.0" encoding="utf-8"?>
<ds:datastoreItem xmlns:ds="http://schemas.openxmlformats.org/officeDocument/2006/customXml" ds:itemID="{DD3CC528-8A83-417D-8E48-262EADC89A31}">
  <ds:schemaRefs>
    <ds:schemaRef ds:uri="http://schemas.microsoft.com/sharepoint/events"/>
  </ds:schemaRefs>
</ds:datastoreItem>
</file>

<file path=customXml/itemProps6.xml><?xml version="1.0" encoding="utf-8"?>
<ds:datastoreItem xmlns:ds="http://schemas.openxmlformats.org/officeDocument/2006/customXml" ds:itemID="{A0D050D2-7392-48AE-A1B1-6D5F06E8AE1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c5aaf6-e6ce-465b-b873-5148d2a4c10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RS21014_Arial PowerPoint</Template>
  <TotalTime>0</TotalTime>
  <Words>33</Words>
  <Application>Microsoft Office PowerPoint</Application>
  <PresentationFormat>Custom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</vt:i4>
      </vt:variant>
    </vt:vector>
  </HeadingPairs>
  <TitlesOfParts>
    <vt:vector size="11" baseType="lpstr">
      <vt:lpstr>Arial</vt:lpstr>
      <vt:lpstr>Cambria Math</vt:lpstr>
      <vt:lpstr>Nokia Pure Text</vt:lpstr>
      <vt:lpstr>Nokia Pure Text Light</vt:lpstr>
      <vt:lpstr>1 White Master</vt:lpstr>
      <vt:lpstr>2_White</vt:lpstr>
      <vt:lpstr>3_Blue</vt:lpstr>
      <vt:lpstr>4_Blue End Slide</vt:lpstr>
      <vt:lpstr>5_White End Slide</vt:lpstr>
      <vt:lpstr>6_Gray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Kajo, Marton (EXT - DE/Munich)</dc:creator>
  <cp:lastModifiedBy>Kajo, Marton (EXT - DE/Munich)</cp:lastModifiedBy>
  <cp:revision>49</cp:revision>
  <dcterms:created xsi:type="dcterms:W3CDTF">2019-06-25T08:22:25Z</dcterms:created>
  <dcterms:modified xsi:type="dcterms:W3CDTF">2021-06-24T09:53:31Z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0x010100CE50E52E7543470BBDD3827FE50C59CB00F28B616FD8C77D40956A924538277F24</vt:lpwstr>
  </property>
  <property fmtid="{D5CDD505-2E9C-101B-9397-08002B2CF9AE}" pid="3" name="_dlc_DocIdItemGuid">
    <vt:lpwstr>76d6d332-1a86-48b6-a897-41698f14002a</vt:lpwstr>
  </property>
  <property fmtid="{D5CDD505-2E9C-101B-9397-08002B2CF9AE}" pid="4" name="SharedWithUsers">
    <vt:lpwstr>31786;#Esirgen, Tuba (Nokia - TR/Ankara);#35101;#Jaeger, Daniel (Nokia - ZA/Centurion);#17827;#Marischi, Gustavo (Nokia - AR/Buenos Aires);#23594;#Moreno Santos, Juan (Nokia - ES/Madrid)</vt:lpwstr>
  </property>
</Properties>
</file>