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7"/>
    <p:sldMasterId id="2147483671" r:id="rId8"/>
    <p:sldMasterId id="2147483673" r:id="rId9"/>
    <p:sldMasterId id="2147483676" r:id="rId10"/>
    <p:sldMasterId id="2147483678" r:id="rId11"/>
    <p:sldMasterId id="2147483680" r:id="rId12"/>
  </p:sldMasterIdLst>
  <p:notesMasterIdLst>
    <p:notesMasterId r:id="rId14"/>
  </p:notesMasterIdLst>
  <p:sldIdLst>
    <p:sldId id="273" r:id="rId13"/>
  </p:sldIdLst>
  <p:sldSz cx="4206875" cy="2925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jo, Marton (EXT - DE/Munich)" initials="KM(-D" lastIdx="1" clrIdx="0">
    <p:extLst>
      <p:ext uri="{19B8F6BF-5375-455C-9EA6-DF929625EA0E}">
        <p15:presenceInfo xmlns:p15="http://schemas.microsoft.com/office/powerpoint/2012/main" userId="S-1-5-21-1593251271-2640304127-1825641215-204583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6" autoAdjust="0"/>
    <p:restoredTop sz="94660"/>
  </p:normalViewPr>
  <p:slideViewPr>
    <p:cSldViewPr snapToGrid="0">
      <p:cViewPr varScale="1">
        <p:scale>
          <a:sx n="210" d="100"/>
          <a:sy n="210" d="100"/>
        </p:scale>
        <p:origin x="6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2.xml"/><Relationship Id="rId13" Type="http://schemas.openxmlformats.org/officeDocument/2006/relationships/slide" Target="slides/slide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1.xml"/><Relationship Id="rId12" Type="http://schemas.openxmlformats.org/officeDocument/2006/relationships/slideMaster" Target="slideMasters/slideMaster6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5.xml"/><Relationship Id="rId5" Type="http://schemas.openxmlformats.org/officeDocument/2006/relationships/customXml" Target="../customXml/item5.xml"/><Relationship Id="rId15" Type="http://schemas.openxmlformats.org/officeDocument/2006/relationships/commentAuthors" Target="commentAuthors.xml"/><Relationship Id="rId10" Type="http://schemas.openxmlformats.org/officeDocument/2006/relationships/slideMaster" Target="slideMasters/slideMaster4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3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F03831C-DEBA-4A3A-8C36-FD8115E217DA}" type="datetimeFigureOut">
              <a:rPr lang="en-US" smtClean="0"/>
              <a:pPr/>
              <a:t>8/3/2019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11263" y="1143000"/>
            <a:ext cx="4435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58D4EF5B-ECC8-43EE-A509-D601DDF42A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180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43A0E-70E6-46DB-8F7C-06A0214599E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060002" y="2739931"/>
            <a:ext cx="2086875" cy="696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7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0_Four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2129" y="335837"/>
            <a:ext cx="3822625" cy="17610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2129" y="159728"/>
            <a:ext cx="3822625" cy="17610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9C1B709-09CD-404B-B852-419096D068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2124" y="614336"/>
            <a:ext cx="871188" cy="202525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D9B7F28-94B8-42B4-A97D-4EBCB20F67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5937" y="614336"/>
            <a:ext cx="871188" cy="202525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AB4DD6D-9400-4306-8B75-2CFF92082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59750" y="614336"/>
            <a:ext cx="871188" cy="202525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D6FBD4C-557B-402F-9039-EF287BD8EA5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43563" y="614336"/>
            <a:ext cx="871188" cy="202525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F9DDB-0B87-42B5-98DF-391316BABF9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1060002" y="2739931"/>
            <a:ext cx="2086875" cy="696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3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1_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8941" y="511945"/>
            <a:ext cx="3845813" cy="112627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2129" y="1740612"/>
            <a:ext cx="3822625" cy="89692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115379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187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585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41332EC-6B80-4828-AE81-B63F414EEB6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A079B4-2296-4AF6-9A4A-00A11E579D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4" y="20479"/>
            <a:ext cx="735766" cy="38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154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1_Blue 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8941" y="511945"/>
            <a:ext cx="3845813" cy="112627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2129" y="1740612"/>
            <a:ext cx="3822625" cy="89692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115379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187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585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354AD9-06FB-4C15-A48D-5001BBC6FF5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B64E67-6955-4928-A243-5A54F09D3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6" y="19371"/>
            <a:ext cx="731490" cy="38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86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2_Blue Text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2129" y="335837"/>
            <a:ext cx="3822625" cy="17610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2129" y="159728"/>
            <a:ext cx="3822625" cy="17610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2129" y="614336"/>
            <a:ext cx="3822625" cy="202525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9673B1-D3FB-43B2-8D91-D053CDDCAFB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961597-1BB1-4AC0-81C4-ECF117F5AF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421" y="2644440"/>
            <a:ext cx="464280" cy="24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90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1_Blue 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4901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1_White 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916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1_Gray Text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2129" y="335837"/>
            <a:ext cx="3822625" cy="17610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2129" y="159728"/>
            <a:ext cx="3822625" cy="17610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2129" y="614336"/>
            <a:ext cx="3822625" cy="202525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2E6FA3-ED47-4E0C-B044-550E170D1A0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149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2_Gray 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4863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3_Gray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2129" y="159729"/>
            <a:ext cx="3822625" cy="100142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399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47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D69DC-9F16-4CA4-A0E0-1872B8AD5D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60002" y="2739931"/>
            <a:ext cx="2086875" cy="696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99A4E175-66C0-4DDD-AA07-5D4B03CEA1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2129" y="335837"/>
            <a:ext cx="3822625" cy="17610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F4102E0A-65A1-4E0C-ABCA-2CEBB8D5BF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2129" y="159728"/>
            <a:ext cx="3822625" cy="17610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365285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_Single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DDEE8-FF3C-4742-BB8C-B09BB2526A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60002" y="2739931"/>
            <a:ext cx="2086875" cy="696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B4B383DF-E841-4958-AC70-1FE077578D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2129" y="335837"/>
            <a:ext cx="3822625" cy="17610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6D425CB6-0BAB-4AB6-ADCE-D68F0C1DF8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2129" y="159728"/>
            <a:ext cx="3822625" cy="17610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87D8427-6029-4956-BF93-C47F0DB879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2129" y="614336"/>
            <a:ext cx="3822625" cy="202525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552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_Singl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2129" y="335837"/>
            <a:ext cx="3822625" cy="17610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2129" y="159728"/>
            <a:ext cx="3822625" cy="17610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able Placeholder 2">
            <a:extLst>
              <a:ext uri="{FF2B5EF4-FFF2-40B4-BE49-F238E27FC236}">
                <a16:creationId xmlns:a16="http://schemas.microsoft.com/office/drawing/2014/main" id="{1CF4B30C-BC0A-4BED-8EEF-4DDEF7B9FAB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92129" y="612286"/>
            <a:ext cx="3822625" cy="2027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46ED1-96F6-4AE8-9D3A-0266CB4B738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1060002" y="2739931"/>
            <a:ext cx="2086875" cy="696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1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5_Single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2129" y="335837"/>
            <a:ext cx="3822625" cy="17610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2129" y="159728"/>
            <a:ext cx="3822625" cy="17610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SmartArt Placeholder 2">
            <a:extLst>
              <a:ext uri="{FF2B5EF4-FFF2-40B4-BE49-F238E27FC236}">
                <a16:creationId xmlns:a16="http://schemas.microsoft.com/office/drawing/2014/main" id="{9E969AE7-D418-4354-A166-2D9EC9AFFBD5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192129" y="612286"/>
            <a:ext cx="3822625" cy="2027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72D45-B478-45D6-BC5D-D958ACDFA9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060002" y="2739931"/>
            <a:ext cx="2086875" cy="696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6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_Two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2129" y="335837"/>
            <a:ext cx="3822625" cy="17610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2129" y="159728"/>
            <a:ext cx="3822625" cy="17610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48EFACD-CEB2-4692-815C-86D19FBB4A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2127" y="614336"/>
            <a:ext cx="1845062" cy="202525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CBCB907-9E7B-4CB2-B9DE-4FC3076D2A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69689" y="614336"/>
            <a:ext cx="1845062" cy="202525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4DFDF-6038-42CF-9F88-F60BDA6A7F2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1060002" y="2739931"/>
            <a:ext cx="2086875" cy="696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4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_Two Column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2129" y="335837"/>
            <a:ext cx="3822625" cy="17610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2129" y="159728"/>
            <a:ext cx="3822625" cy="17610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C469832-DACB-40B0-988E-5D708FA93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69689" y="614336"/>
            <a:ext cx="1845062" cy="202525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able Placeholder 4">
            <a:extLst>
              <a:ext uri="{FF2B5EF4-FFF2-40B4-BE49-F238E27FC236}">
                <a16:creationId xmlns:a16="http://schemas.microsoft.com/office/drawing/2014/main" id="{B3F0CABE-2F16-456A-A120-390FEDFE43A9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192127" y="614336"/>
            <a:ext cx="1845062" cy="20252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8BA92-8F61-4F9A-B36F-9769D72C71A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060002" y="2739931"/>
            <a:ext cx="2086875" cy="696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35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_Three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2129" y="335837"/>
            <a:ext cx="3822625" cy="17610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2129" y="159728"/>
            <a:ext cx="3822625" cy="17610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B478DF6-0668-488C-9E0C-4567E0DE8F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2125" y="614336"/>
            <a:ext cx="1192500" cy="202525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EC091DE-89A6-4271-8BB9-BAB40C67B3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07121" y="614336"/>
            <a:ext cx="1192500" cy="202525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D1772D9-E08D-420E-AB34-CCAC26D77F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22250" y="614336"/>
            <a:ext cx="1192500" cy="202525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23F99-89E3-4290-B5FE-D72F99F36EA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060002" y="2739931"/>
            <a:ext cx="2086875" cy="696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9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9_Three Column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2129" y="335837"/>
            <a:ext cx="3822625" cy="17610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2129" y="159728"/>
            <a:ext cx="3822625" cy="17610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D0874136-2C1C-4222-98DA-D238FBD9743F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191992" y="614336"/>
            <a:ext cx="1192500" cy="20252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2" name="Table Placeholder 2">
            <a:extLst>
              <a:ext uri="{FF2B5EF4-FFF2-40B4-BE49-F238E27FC236}">
                <a16:creationId xmlns:a16="http://schemas.microsoft.com/office/drawing/2014/main" id="{B9EA6A3E-9087-42C1-89A6-8204E100E361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2821340" y="614336"/>
            <a:ext cx="1192500" cy="20252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3" name="Table Placeholder 2">
            <a:extLst>
              <a:ext uri="{FF2B5EF4-FFF2-40B4-BE49-F238E27FC236}">
                <a16:creationId xmlns:a16="http://schemas.microsoft.com/office/drawing/2014/main" id="{98BD97D8-C9D8-4E9B-90F2-C010D6EE811E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1506212" y="614336"/>
            <a:ext cx="1192500" cy="20252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81E09-B357-4439-BD31-02945978E3D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1060002" y="2739931"/>
            <a:ext cx="2086875" cy="696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90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.png"/><Relationship Id="rId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189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85" r:id="rId2"/>
    <p:sldLayoutId id="2147483686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dt="0"/>
  <p:txStyles>
    <p:titleStyle>
      <a:lvl1pPr algn="l" defTabSz="685794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8" indent="-171448" algn="l" defTabSz="685794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46" indent="-171448" algn="l" defTabSz="68579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42" indent="-171448" algn="l" defTabSz="68579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40" indent="-171448" algn="l" defTabSz="68579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36" indent="-171448" algn="l" defTabSz="68579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34" indent="-171448" algn="l" defTabSz="68579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30" indent="-171448" algn="l" defTabSz="68579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28" indent="-171448" algn="l" defTabSz="68579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23" indent="-171448" algn="l" defTabSz="68579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7" algn="l" defTabSz="6857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94" algn="l" defTabSz="6857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90" algn="l" defTabSz="6857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88" algn="l" defTabSz="6857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85" algn="l" defTabSz="6857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82" algn="l" defTabSz="6857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79" algn="l" defTabSz="6857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75" algn="l" defTabSz="6857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347713" y="2686358"/>
            <a:ext cx="828125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192817" y="2563341"/>
            <a:ext cx="115938" cy="24622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tx2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10" name="Footer Placeholder 14">
            <a:extLst>
              <a:ext uri="{FF2B5EF4-FFF2-40B4-BE49-F238E27FC236}">
                <a16:creationId xmlns:a16="http://schemas.microsoft.com/office/drawing/2014/main" id="{959404B3-BB5C-4406-BA99-EBCEE35F8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60002" y="2739931"/>
            <a:ext cx="2086875" cy="696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93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sldNum="0" hdr="0" dt="0"/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4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1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8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9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347713" y="2686358"/>
            <a:ext cx="828125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192817" y="2563341"/>
            <a:ext cx="115938" cy="24622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EA08E70-E40A-4C76-ADD7-CA63C9574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60002" y="2739931"/>
            <a:ext cx="2086875" cy="696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35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hf sldNum="0" hdr="0" dt="0"/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4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1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8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9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76398D-C6B9-4EAD-A887-41ECEA7F301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261" y="1155717"/>
            <a:ext cx="1180373" cy="61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1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sldNum="0" hdr="0" dt="0"/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4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1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8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9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C1C3A2-73EF-4E4E-97C2-1C446243E8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261" y="1155717"/>
            <a:ext cx="1180373" cy="61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8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sldNum="0" hdr="0" dt="0"/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4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1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8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9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347713" y="2686358"/>
            <a:ext cx="828125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192817" y="2563341"/>
            <a:ext cx="115938" cy="24622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E74C75-1C44-4A6F-9F21-72B5E3ACC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60002" y="2739931"/>
            <a:ext cx="2086875" cy="696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38F1B2-3B70-46D3-B6FC-0199A17FB7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421" y="2644440"/>
            <a:ext cx="464280" cy="24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8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hf sldNum="0" hdr="0" dt="0"/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4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1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8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9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9EF0B7A3-1815-420E-BCDD-48A747DA749C}"/>
              </a:ext>
            </a:extLst>
          </p:cNvPr>
          <p:cNvSpPr/>
          <p:nvPr/>
        </p:nvSpPr>
        <p:spPr>
          <a:xfrm>
            <a:off x="737938" y="561820"/>
            <a:ext cx="1104838" cy="235591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15D7AC5-3987-467F-9737-A7749BF12DBC}"/>
              </a:ext>
            </a:extLst>
          </p:cNvPr>
          <p:cNvSpPr/>
          <p:nvPr/>
        </p:nvSpPr>
        <p:spPr>
          <a:xfrm>
            <a:off x="2908728" y="561820"/>
            <a:ext cx="1104838" cy="235591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sz="1200" dirty="0"/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4E0D01DB-92C0-462F-B330-A1E17DB914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9268" y="733262"/>
            <a:ext cx="3657600" cy="18288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CD1A4A-105B-4420-B69F-B2531A6415BD}"/>
              </a:ext>
            </a:extLst>
          </p:cNvPr>
          <p:cNvCxnSpPr>
            <a:cxnSpLocks/>
          </p:cNvCxnSpPr>
          <p:nvPr/>
        </p:nvCxnSpPr>
        <p:spPr>
          <a:xfrm>
            <a:off x="572886" y="733261"/>
            <a:ext cx="0" cy="1805861"/>
          </a:xfrm>
          <a:prstGeom prst="straightConnector1">
            <a:avLst/>
          </a:prstGeom>
          <a:ln w="2540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D3444EA-1C94-4F98-8E74-9403B21FB809}"/>
              </a:ext>
            </a:extLst>
          </p:cNvPr>
          <p:cNvCxnSpPr>
            <a:cxnSpLocks/>
          </p:cNvCxnSpPr>
          <p:nvPr/>
        </p:nvCxnSpPr>
        <p:spPr>
          <a:xfrm flipH="1">
            <a:off x="490280" y="1635542"/>
            <a:ext cx="173032" cy="0"/>
          </a:xfrm>
          <a:prstGeom prst="straightConnector1">
            <a:avLst/>
          </a:prstGeom>
          <a:ln w="2540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0438FA9-C56A-4557-A78D-646716634F64}"/>
              </a:ext>
            </a:extLst>
          </p:cNvPr>
          <p:cNvSpPr txBox="1"/>
          <p:nvPr/>
        </p:nvSpPr>
        <p:spPr>
          <a:xfrm>
            <a:off x="87031" y="1511283"/>
            <a:ext cx="384190" cy="24851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r">
              <a:spcAft>
                <a:spcPts val="300"/>
              </a:spcAft>
              <a:buSzPct val="100000"/>
            </a:pPr>
            <a:r>
              <a:rPr lang="en-US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7.0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A2F3012-6AE4-484A-9BDD-28641315C78B}"/>
              </a:ext>
            </a:extLst>
          </p:cNvPr>
          <p:cNvCxnSpPr>
            <a:cxnSpLocks/>
          </p:cNvCxnSpPr>
          <p:nvPr/>
        </p:nvCxnSpPr>
        <p:spPr>
          <a:xfrm flipH="1">
            <a:off x="490280" y="2537824"/>
            <a:ext cx="173032" cy="0"/>
          </a:xfrm>
          <a:prstGeom prst="straightConnector1">
            <a:avLst/>
          </a:prstGeom>
          <a:ln w="2540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6CCFF5-A7D1-436A-BEF7-E00FAFD522FF}"/>
              </a:ext>
            </a:extLst>
          </p:cNvPr>
          <p:cNvSpPr txBox="1"/>
          <p:nvPr/>
        </p:nvSpPr>
        <p:spPr>
          <a:xfrm>
            <a:off x="87031" y="2413565"/>
            <a:ext cx="384190" cy="24851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r">
              <a:spcAft>
                <a:spcPts val="300"/>
              </a:spcAft>
              <a:buSzPct val="100000"/>
            </a:pPr>
            <a:r>
              <a:rPr lang="hu-HU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1E35D48-DEA6-4A6D-A4EB-BFFA90C7FCEE}"/>
              </a:ext>
            </a:extLst>
          </p:cNvPr>
          <p:cNvGrpSpPr/>
          <p:nvPr/>
        </p:nvGrpSpPr>
        <p:grpSpPr>
          <a:xfrm>
            <a:off x="87032" y="607625"/>
            <a:ext cx="576281" cy="248519"/>
            <a:chOff x="-42765" y="104340"/>
            <a:chExt cx="576281" cy="248519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67BB464-C8C1-4018-A049-9D0C4E9A72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0484" y="228600"/>
              <a:ext cx="173032" cy="0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05A7F6B-5122-4299-8DBF-077A359A6A94}"/>
                </a:ext>
              </a:extLst>
            </p:cNvPr>
            <p:cNvSpPr txBox="1"/>
            <p:nvPr/>
          </p:nvSpPr>
          <p:spPr>
            <a:xfrm>
              <a:off x="-42765" y="104340"/>
              <a:ext cx="384190" cy="24851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0">
              <a:noAutofit/>
            </a:bodyPr>
            <a:lstStyle/>
            <a:p>
              <a:pPr algn="r">
                <a:spcAft>
                  <a:spcPts val="300"/>
                </a:spcAft>
                <a:buSzPct val="100000"/>
              </a:pPr>
              <a:r>
                <a:rPr lang="en-US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15.0</a:t>
              </a:r>
              <a:endPara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DD55D1AE-9552-438C-95E8-19946039078B}"/>
              </a:ext>
            </a:extLst>
          </p:cNvPr>
          <p:cNvSpPr txBox="1"/>
          <p:nvPr/>
        </p:nvSpPr>
        <p:spPr>
          <a:xfrm>
            <a:off x="93187" y="2669220"/>
            <a:ext cx="477095" cy="24851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r">
              <a:spcAft>
                <a:spcPts val="300"/>
              </a:spcAft>
              <a:buSzPct val="100000"/>
            </a:pPr>
            <a:r>
              <a:rPr lang="en-US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[SD]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D72ACD-3654-47F5-A061-2E21490647E5}"/>
              </a:ext>
            </a:extLst>
          </p:cNvPr>
          <p:cNvSpPr txBox="1"/>
          <p:nvPr/>
        </p:nvSpPr>
        <p:spPr>
          <a:xfrm>
            <a:off x="854953" y="2669220"/>
            <a:ext cx="821448" cy="24851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Day 1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E071D4C-21FE-4C5D-86C7-7FEE721D5F40}"/>
              </a:ext>
            </a:extLst>
          </p:cNvPr>
          <p:cNvSpPr txBox="1"/>
          <p:nvPr/>
        </p:nvSpPr>
        <p:spPr>
          <a:xfrm>
            <a:off x="3025743" y="2669220"/>
            <a:ext cx="821448" cy="24851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Day 3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DCDF73D-86D4-45DC-AB90-C9BF6D2B2E30}"/>
              </a:ext>
            </a:extLst>
          </p:cNvPr>
          <p:cNvSpPr txBox="1"/>
          <p:nvPr/>
        </p:nvSpPr>
        <p:spPr>
          <a:xfrm>
            <a:off x="1940348" y="2669220"/>
            <a:ext cx="821448" cy="24851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Day 2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83F803E-C0BE-4716-B5C6-13A0B7C3548F}"/>
              </a:ext>
            </a:extLst>
          </p:cNvPr>
          <p:cNvCxnSpPr>
            <a:cxnSpLocks/>
          </p:cNvCxnSpPr>
          <p:nvPr/>
        </p:nvCxnSpPr>
        <p:spPr>
          <a:xfrm>
            <a:off x="823203" y="444342"/>
            <a:ext cx="0" cy="2117721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D00A1CF-E643-4403-BA5E-3E7631FFBB95}"/>
              </a:ext>
            </a:extLst>
          </p:cNvPr>
          <p:cNvCxnSpPr>
            <a:cxnSpLocks/>
          </p:cNvCxnSpPr>
          <p:nvPr/>
        </p:nvCxnSpPr>
        <p:spPr>
          <a:xfrm>
            <a:off x="1064503" y="444342"/>
            <a:ext cx="0" cy="2117721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07257A1-9B28-4FDA-B94C-3C9AB1148E48}"/>
              </a:ext>
            </a:extLst>
          </p:cNvPr>
          <p:cNvCxnSpPr>
            <a:cxnSpLocks/>
          </p:cNvCxnSpPr>
          <p:nvPr/>
        </p:nvCxnSpPr>
        <p:spPr>
          <a:xfrm>
            <a:off x="1950751" y="444342"/>
            <a:ext cx="0" cy="2117721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C45BD35-C3DE-4D6F-938E-367E06F48ABD}"/>
              </a:ext>
            </a:extLst>
          </p:cNvPr>
          <p:cNvCxnSpPr>
            <a:cxnSpLocks/>
          </p:cNvCxnSpPr>
          <p:nvPr/>
        </p:nvCxnSpPr>
        <p:spPr>
          <a:xfrm>
            <a:off x="2153951" y="444342"/>
            <a:ext cx="0" cy="2117721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FC33ED3-66FE-4D7F-9EF2-981265C1BCCB}"/>
              </a:ext>
            </a:extLst>
          </p:cNvPr>
          <p:cNvCxnSpPr>
            <a:cxnSpLocks/>
          </p:cNvCxnSpPr>
          <p:nvPr/>
        </p:nvCxnSpPr>
        <p:spPr>
          <a:xfrm>
            <a:off x="3093751" y="444342"/>
            <a:ext cx="0" cy="2117721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548A4EB-971B-47B7-87F7-A9C3A0F0F327}"/>
              </a:ext>
            </a:extLst>
          </p:cNvPr>
          <p:cNvCxnSpPr>
            <a:cxnSpLocks/>
          </p:cNvCxnSpPr>
          <p:nvPr/>
        </p:nvCxnSpPr>
        <p:spPr>
          <a:xfrm>
            <a:off x="3347751" y="444342"/>
            <a:ext cx="0" cy="2117721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C68DD7E9-0E97-474D-9416-FDECD46765A9}"/>
              </a:ext>
            </a:extLst>
          </p:cNvPr>
          <p:cNvSpPr/>
          <p:nvPr/>
        </p:nvSpPr>
        <p:spPr>
          <a:xfrm>
            <a:off x="459253" y="320448"/>
            <a:ext cx="241372" cy="241372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D799BEA5-9E65-4B26-8FE4-0D180092336E}"/>
              </a:ext>
            </a:extLst>
          </p:cNvPr>
          <p:cNvSpPr/>
          <p:nvPr/>
        </p:nvSpPr>
        <p:spPr>
          <a:xfrm>
            <a:off x="816818" y="320448"/>
            <a:ext cx="241372" cy="241372"/>
          </a:xfrm>
          <a:prstGeom prst="ellipse">
            <a:avLst/>
          </a:prstGeom>
          <a:solidFill>
            <a:schemeClr val="bg2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C30795F-A96C-41D2-9CE0-668DA17082F4}"/>
              </a:ext>
            </a:extLst>
          </p:cNvPr>
          <p:cNvSpPr/>
          <p:nvPr/>
        </p:nvSpPr>
        <p:spPr>
          <a:xfrm>
            <a:off x="1344623" y="320448"/>
            <a:ext cx="241372" cy="241372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5B238CBF-8E4C-4E9C-92BC-38DF7DCFD712}"/>
              </a:ext>
            </a:extLst>
          </p:cNvPr>
          <p:cNvSpPr/>
          <p:nvPr/>
        </p:nvSpPr>
        <p:spPr>
          <a:xfrm>
            <a:off x="1930952" y="320448"/>
            <a:ext cx="241372" cy="241372"/>
          </a:xfrm>
          <a:prstGeom prst="ellipse">
            <a:avLst/>
          </a:prstGeom>
          <a:solidFill>
            <a:schemeClr val="bg2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75502DB-5E5A-42BA-9741-2B2FB5D6990A}"/>
              </a:ext>
            </a:extLst>
          </p:cNvPr>
          <p:cNvSpPr/>
          <p:nvPr/>
        </p:nvSpPr>
        <p:spPr>
          <a:xfrm>
            <a:off x="2498498" y="320448"/>
            <a:ext cx="241372" cy="241372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16EBEADA-F5DF-46BC-B43A-61EAB4B6A49C}"/>
              </a:ext>
            </a:extLst>
          </p:cNvPr>
          <p:cNvSpPr/>
          <p:nvPr/>
        </p:nvSpPr>
        <p:spPr>
          <a:xfrm>
            <a:off x="3093751" y="320448"/>
            <a:ext cx="241372" cy="241372"/>
          </a:xfrm>
          <a:prstGeom prst="ellipse">
            <a:avLst/>
          </a:prstGeom>
          <a:solidFill>
            <a:schemeClr val="bg2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5AC75A90-4059-4A39-B164-C6E6565AA164}"/>
              </a:ext>
            </a:extLst>
          </p:cNvPr>
          <p:cNvSpPr/>
          <p:nvPr/>
        </p:nvSpPr>
        <p:spPr>
          <a:xfrm>
            <a:off x="3887832" y="320448"/>
            <a:ext cx="241372" cy="241372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052592D-9A4B-4D9D-B5F0-F38CCEBA1635}"/>
              </a:ext>
            </a:extLst>
          </p:cNvPr>
          <p:cNvSpPr txBox="1"/>
          <p:nvPr/>
        </p:nvSpPr>
        <p:spPr>
          <a:xfrm>
            <a:off x="890067" y="4188"/>
            <a:ext cx="947633" cy="24851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>
              <a:spcAft>
                <a:spcPts val="300"/>
              </a:spcAft>
              <a:buSzPct val="100000"/>
            </a:pPr>
            <a:r>
              <a:rPr lang="en-US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DL users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F9C67EF-DA63-4112-9601-2E2BC4CC9666}"/>
              </a:ext>
            </a:extLst>
          </p:cNvPr>
          <p:cNvCxnSpPr>
            <a:cxnSpLocks/>
          </p:cNvCxnSpPr>
          <p:nvPr/>
        </p:nvCxnSpPr>
        <p:spPr>
          <a:xfrm>
            <a:off x="390273" y="128446"/>
            <a:ext cx="393368" cy="0"/>
          </a:xfrm>
          <a:prstGeom prst="line">
            <a:avLst/>
          </a:prstGeom>
          <a:ln w="2540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0B72147C-37A2-4C42-A513-22191D4CED16}"/>
              </a:ext>
            </a:extLst>
          </p:cNvPr>
          <p:cNvSpPr txBox="1"/>
          <p:nvPr/>
        </p:nvSpPr>
        <p:spPr>
          <a:xfrm>
            <a:off x="2619935" y="4188"/>
            <a:ext cx="947633" cy="24851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>
              <a:spcAft>
                <a:spcPts val="300"/>
              </a:spcAft>
              <a:buSzPct val="100000"/>
            </a:pPr>
            <a:r>
              <a:rPr lang="en-US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DL thp.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E51B4A5-E483-4978-99F1-319143523189}"/>
              </a:ext>
            </a:extLst>
          </p:cNvPr>
          <p:cNvCxnSpPr>
            <a:cxnSpLocks/>
          </p:cNvCxnSpPr>
          <p:nvPr/>
        </p:nvCxnSpPr>
        <p:spPr>
          <a:xfrm>
            <a:off x="2120141" y="128446"/>
            <a:ext cx="393368" cy="0"/>
          </a:xfrm>
          <a:prstGeom prst="line">
            <a:avLst/>
          </a:prstGeom>
          <a:ln w="254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402500"/>
      </p:ext>
    </p:extLst>
  </p:cSld>
  <p:clrMapOvr>
    <a:masterClrMapping/>
  </p:clrMapOvr>
</p:sld>
</file>

<file path=ppt/theme/theme1.xml><?xml version="1.0" encoding="utf-8"?>
<a:theme xmlns:a="http://schemas.openxmlformats.org/drawingml/2006/main" name="1 White Master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Nokia 2018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buSzPct val="100000"/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noAutofit/>
      </a:bodyPr>
      <a:lstStyle>
        <a:defPPr algn="l">
          <a:spcAft>
            <a:spcPts val="300"/>
          </a:spcAft>
          <a:buSzPct val="100000"/>
          <a:defRPr sz="12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rial PowerPoint" id="{939B24C9-4BD0-480F-9E18-6ACD150E5DF9}" vid="{B21F5B1E-839D-4426-B039-339BA03E5371}"/>
    </a:ext>
  </a:extLst>
</a:theme>
</file>

<file path=ppt/theme/theme2.xml><?xml version="1.0" encoding="utf-8"?>
<a:theme xmlns:a="http://schemas.openxmlformats.org/drawingml/2006/main" name="2_Whit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698E7050-917A-4410-AD65-321ADD4443D8}"/>
    </a:ext>
  </a:extLst>
</a:theme>
</file>

<file path=ppt/theme/theme3.xml><?xml version="1.0" encoding="utf-8"?>
<a:theme xmlns:a="http://schemas.openxmlformats.org/drawingml/2006/main" name="3_Blu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391DAB73-0D4D-463D-9FB2-77ED06CABB1A}"/>
    </a:ext>
  </a:extLst>
</a:theme>
</file>

<file path=ppt/theme/theme4.xml><?xml version="1.0" encoding="utf-8"?>
<a:theme xmlns:a="http://schemas.openxmlformats.org/drawingml/2006/main" name="4_Blu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17667942-424D-49F2-A019-AA32B627B3ED}"/>
    </a:ext>
  </a:extLst>
</a:theme>
</file>

<file path=ppt/theme/theme5.xml><?xml version="1.0" encoding="utf-8"?>
<a:theme xmlns:a="http://schemas.openxmlformats.org/drawingml/2006/main" name="5_Whit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F591DF1E-79D7-4228-A65F-EFECC0B52914}"/>
    </a:ext>
  </a:extLst>
</a:theme>
</file>

<file path=ppt/theme/theme6.xml><?xml version="1.0" encoding="utf-8"?>
<a:theme xmlns:a="http://schemas.openxmlformats.org/drawingml/2006/main" name="6_Gray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C 2018 Nokia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9FC961DA-514C-495E-8462-8F3132FB4834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Nokia Document" ma:contentTypeID="0x010100CE50E52E7543470BBDD3827FE50C59CB00F28B616FD8C77D40956A924538277F24" ma:contentTypeVersion="26" ma:contentTypeDescription="Create Nokia Word Document" ma:contentTypeScope="" ma:versionID="e748e768b5f12442eb78c8be45fb97e9">
  <xsd:schema xmlns:xsd="http://www.w3.org/2001/XMLSchema" xmlns:xs="http://www.w3.org/2001/XMLSchema" xmlns:p="http://schemas.microsoft.com/office/2006/metadata/properties" xmlns:ns2="71c5aaf6-e6ce-465b-b873-5148d2a4c105" targetNamespace="http://schemas.microsoft.com/office/2006/metadata/properties" ma:root="true" ma:fieldsID="d227a082cf3b963ed6b37ce080f4d67b" ns2:_="">
    <xsd:import namespace="71c5aaf6-e6ce-465b-b873-5148d2a4c105"/>
    <xsd:element name="properties">
      <xsd:complexType>
        <xsd:sequence>
          <xsd:element name="documentManagement">
            <xsd:complexType>
              <xsd:all>
                <xsd:element ref="ns2:DocumentType" minOccurs="0"/>
                <xsd:element ref="ns2:NokiaConfidentiality" minOccurs="0"/>
                <xsd:element ref="ns2:Owner" minOccurs="0"/>
                <xsd:element ref="ns2:_dlc_DocId" minOccurs="0"/>
                <xsd:element ref="ns2:_dlc_DocIdUrl" minOccurs="0"/>
                <xsd:element ref="ns2:_dlc_DocIdPersistId" minOccurs="0"/>
                <xsd:element ref="ns2:HideFromDelv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aaf6-e6ce-465b-b873-5148d2a4c105" elementFormDefault="qualified">
    <xsd:import namespace="http://schemas.microsoft.com/office/2006/documentManagement/types"/>
    <xsd:import namespace="http://schemas.microsoft.com/office/infopath/2007/PartnerControls"/>
    <xsd:element name="DocumentType" ma:index="8" nillable="true" ma:displayName="Document Type" ma:default="Description" ma:description="Document type specifies the content of the document" ma:format="Dropdown" ma:internalName="DocumentType" ma:readOnly="false">
      <xsd:simpleType>
        <xsd:restriction base="dms:Choice">
          <xsd:enumeration value="Policy"/>
          <xsd:enumeration value="Strategy"/>
          <xsd:enumeration value="Objectives / Targets"/>
          <xsd:enumeration value="Plan / Schedule"/>
          <xsd:enumeration value="Governance"/>
          <xsd:enumeration value="Organization"/>
          <xsd:enumeration value="Review Material"/>
          <xsd:enumeration value="Communication"/>
          <xsd:enumeration value="Minutes"/>
          <xsd:enumeration value="Training"/>
          <xsd:enumeration value="Standard Operating Procedure"/>
          <xsd:enumeration value="Process / Procedure / Standard"/>
          <xsd:enumeration value="Guideline / Manual / Instruction"/>
          <xsd:enumeration value="Description"/>
          <xsd:enumeration value="Form / Template"/>
          <xsd:enumeration value="Checklist"/>
          <xsd:enumeration value="Bid / Offer"/>
          <xsd:enumeration value="Contract / Order"/>
          <xsd:enumeration value="List"/>
          <xsd:enumeration value="Roadmap"/>
          <xsd:enumeration value="Requirement / Specification"/>
          <xsd:enumeration value="Design"/>
          <xsd:enumeration value="Concept / Proposal"/>
          <xsd:enumeration value="Measurement / KPI"/>
          <xsd:enumeration value="Report"/>
          <xsd:enumeration value="Best Practice / Lessons Learnt"/>
          <xsd:enumeration value="Analysis / Assessment"/>
          <xsd:enumeration value="Survey"/>
        </xsd:restriction>
      </xsd:simpleType>
    </xsd:element>
    <xsd:element name="NokiaConfidentiality" ma:index="9" nillable="true" ma:displayName="Nokia Confidentiality" ma:default="Nokia Internal Use" ma:format="Dropdown" ma:internalName="NokiaConfidentiality" ma:readOnly="false">
      <xsd:simpleType>
        <xsd:restriction base="dms:Choice">
          <xsd:enumeration value="Nokia Internal Use"/>
          <xsd:enumeration value="Confidential"/>
          <xsd:enumeration value="Secret"/>
          <xsd:enumeration value="Public"/>
        </xsd:restriction>
      </xsd:simpleType>
    </xsd:element>
    <xsd:element name="Owner" ma:index="10" nillable="true" ma:displayName="Owner" ma:description="Owner identifies the person or group who owns the document (default value is the same as the Creator of the document)" ma:internalName="Owner">
      <xsd:simpleType>
        <xsd:restriction base="dms:Text"/>
      </xsd:simpleType>
    </xsd:element>
    <xsd:element name="_dlc_DocId" ma:index="11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3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ideFromDelve" ma:index="14" nillable="true" ma:displayName="HideFromDelve" ma:default="0" ma:internalName="HideFromDelv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5.xml><?xml version="1.0" encoding="utf-8"?>
<?mso-contentType ?>
<SharedContentType xmlns="Microsoft.SharePoint.Taxonomy.ContentTypeSync" SourceId="34c87397-5fc1-491e-85e7-d6110dbe9cbd" ContentTypeId="0x010100CE50E52E7543470BBDD3827FE50C59CB" PreviousValue="false"/>
</file>

<file path=customXml/item6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71c5aaf6-e6ce-465b-b873-5148d2a4c105">Spen Spencer</Owner>
    <DocumentType xmlns="71c5aaf6-e6ce-465b-b873-5148d2a4c105">Description</DocumentType>
    <NokiaConfidentiality xmlns="71c5aaf6-e6ce-465b-b873-5148d2a4c105">Nokia Internal Use</NokiaConfidentiality>
    <HideFromDelve xmlns="71c5aaf6-e6ce-465b-b873-5148d2a4c105">false</HideFromDelve>
    <_dlc_DocId xmlns="71c5aaf6-e6ce-465b-b873-5148d2a4c105">QBI5PMBIL2NS-1242730160-2506</_dlc_DocId>
    <_dlc_DocIdUrl xmlns="71c5aaf6-e6ce-465b-b873-5148d2a4c105">
      <Url>https://nokia.sharepoint.com/sites/brandstore/_layouts/15/DocIdRedir.aspx?ID=QBI5PMBIL2NS-1242730160-2506</Url>
      <Description>QBI5PMBIL2NS-1242730160-2506</Description>
    </_dlc_DocIdUrl>
  </documentManagement>
</p:properties>
</file>

<file path=customXml/itemProps1.xml><?xml version="1.0" encoding="utf-8"?>
<ds:datastoreItem xmlns:ds="http://schemas.openxmlformats.org/officeDocument/2006/customXml" ds:itemID="{B06B585C-9154-4F1B-AF9E-1B4DA51510B0}">
  <ds:schemaRefs>
    <ds:schemaRef ds:uri="http://schemas.microsoft.com/office/2006/metadata/customXsn"/>
  </ds:schemaRefs>
</ds:datastoreItem>
</file>

<file path=customXml/itemProps2.xml><?xml version="1.0" encoding="utf-8"?>
<ds:datastoreItem xmlns:ds="http://schemas.openxmlformats.org/officeDocument/2006/customXml" ds:itemID="{05EE7FE0-8D3B-406F-A079-721BE1FE8A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D050D2-7392-48AE-A1B1-6D5F06E8AE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5aaf6-e6ce-465b-b873-5148d2a4c1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DD3CC528-8A83-417D-8E48-262EADC89A31}">
  <ds:schemaRefs>
    <ds:schemaRef ds:uri="http://schemas.microsoft.com/sharepoint/events"/>
  </ds:schemaRefs>
</ds:datastoreItem>
</file>

<file path=customXml/itemProps5.xml><?xml version="1.0" encoding="utf-8"?>
<ds:datastoreItem xmlns:ds="http://schemas.openxmlformats.org/officeDocument/2006/customXml" ds:itemID="{3136FEAD-34D8-42DC-9C7F-9C06F25555CB}">
  <ds:schemaRefs>
    <ds:schemaRef ds:uri="Microsoft.SharePoint.Taxonomy.ContentTypeSync"/>
  </ds:schemaRefs>
</ds:datastoreItem>
</file>

<file path=customXml/itemProps6.xml><?xml version="1.0" encoding="utf-8"?>
<ds:datastoreItem xmlns:ds="http://schemas.openxmlformats.org/officeDocument/2006/customXml" ds:itemID="{20D4A66B-DEAE-463E-8C8B-FF06495953F4}">
  <ds:schemaRefs>
    <ds:schemaRef ds:uri="71c5aaf6-e6ce-465b-b873-5148d2a4c105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RS21014_Arial PowerPoint</Template>
  <TotalTime>0</TotalTime>
  <Words>18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Nokia Pure Text</vt:lpstr>
      <vt:lpstr>Nokia Pure Text Light</vt:lpstr>
      <vt:lpstr>1 White Master</vt:lpstr>
      <vt:lpstr>2_White</vt:lpstr>
      <vt:lpstr>3_Blue</vt:lpstr>
      <vt:lpstr>4_Blue End Slide</vt:lpstr>
      <vt:lpstr>5_White End Slide</vt:lpstr>
      <vt:lpstr>6_Gray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Kajo, Marton (EXT - DE/Munich)</dc:creator>
  <cp:lastModifiedBy>Kajo, Marton (EXT - DE/Munich)</cp:lastModifiedBy>
  <cp:revision>65</cp:revision>
  <dcterms:created xsi:type="dcterms:W3CDTF">2019-06-25T08:22:25Z</dcterms:created>
  <dcterms:modified xsi:type="dcterms:W3CDTF">2019-08-03T14:16:38Z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0x010100CE50E52E7543470BBDD3827FE50C59CB00F28B616FD8C77D40956A924538277F24</vt:lpwstr>
  </property>
  <property fmtid="{D5CDD505-2E9C-101B-9397-08002B2CF9AE}" pid="3" name="_dlc_DocIdItemGuid">
    <vt:lpwstr>76d6d332-1a86-48b6-a897-41698f14002a</vt:lpwstr>
  </property>
  <property fmtid="{D5CDD505-2E9C-101B-9397-08002B2CF9AE}" pid="4" name="SharedWithUsers">
    <vt:lpwstr>31786;#Esirgen, Tuba (Nokia - TR/Ankara);#35101;#Jaeger, Daniel (Nokia - ZA/Centurion);#17827;#Marischi, Gustavo (Nokia - AR/Buenos Aires);#23594;#Moreno Santos, Juan (Nokia - ES/Madrid)</vt:lpwstr>
  </property>
</Properties>
</file>