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4206875" cy="2925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jo, Marton (EXT - DE/Munich)" initials="KM(-D" lastIdx="1" clrIdx="0">
    <p:extLst>
      <p:ext uri="{19B8F6BF-5375-455C-9EA6-DF929625EA0E}">
        <p15:presenceInfo xmlns:p15="http://schemas.microsoft.com/office/powerpoint/2012/main" userId="S-1-5-21-1593251271-2640304127-1825641215-20458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 varScale="1">
        <p:scale>
          <a:sx n="210" d="100"/>
          <a:sy n="210" d="100"/>
        </p:scale>
        <p:origin x="14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commentAuthors" Target="commentAuthors.xml"/><Relationship Id="rId10" Type="http://schemas.openxmlformats.org/officeDocument/2006/relationships/slideMaster" Target="slideMasters/slideMaster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1143000"/>
            <a:ext cx="4435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060002" y="2739931"/>
            <a:ext cx="2086875" cy="696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9" y="335837"/>
            <a:ext cx="3822625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9" y="159728"/>
            <a:ext cx="3822625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124" y="614336"/>
            <a:ext cx="871188" cy="20252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5937" y="614336"/>
            <a:ext cx="871188" cy="20252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59750" y="614336"/>
            <a:ext cx="871188" cy="20252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43563" y="614336"/>
            <a:ext cx="871188" cy="20252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060002" y="2739931"/>
            <a:ext cx="2086875" cy="696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8941" y="511945"/>
            <a:ext cx="3845813" cy="11262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129" y="1740612"/>
            <a:ext cx="3822625" cy="8969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79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187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58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4" y="20479"/>
            <a:ext cx="735766" cy="38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8941" y="511945"/>
            <a:ext cx="3845813" cy="11262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129" y="1740612"/>
            <a:ext cx="3822625" cy="8969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79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187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58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6" y="19371"/>
            <a:ext cx="731490" cy="38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9" y="335837"/>
            <a:ext cx="3822625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9" y="159728"/>
            <a:ext cx="3822625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129" y="614336"/>
            <a:ext cx="3822625" cy="20252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1" y="2644440"/>
            <a:ext cx="464280" cy="24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9" y="335837"/>
            <a:ext cx="3822625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9" y="159728"/>
            <a:ext cx="3822625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129" y="614336"/>
            <a:ext cx="3822625" cy="20252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9" y="159729"/>
            <a:ext cx="3822625" cy="10014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60002" y="2739931"/>
            <a:ext cx="2086875" cy="696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9" y="335837"/>
            <a:ext cx="3822625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2129" y="159728"/>
            <a:ext cx="3822625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60002" y="2739931"/>
            <a:ext cx="2086875" cy="696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9" y="335837"/>
            <a:ext cx="3822625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2129" y="159728"/>
            <a:ext cx="3822625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2129" y="614336"/>
            <a:ext cx="3822625" cy="20252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9" y="335837"/>
            <a:ext cx="3822625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9" y="159728"/>
            <a:ext cx="3822625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92129" y="612286"/>
            <a:ext cx="3822625" cy="2027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060002" y="2739931"/>
            <a:ext cx="2086875" cy="696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9" y="335837"/>
            <a:ext cx="3822625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9" y="159728"/>
            <a:ext cx="3822625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92129" y="612286"/>
            <a:ext cx="3822625" cy="2027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60002" y="2739931"/>
            <a:ext cx="2086875" cy="696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9" y="335837"/>
            <a:ext cx="3822625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9" y="159728"/>
            <a:ext cx="3822625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127" y="614336"/>
            <a:ext cx="1845062" cy="20252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69689" y="614336"/>
            <a:ext cx="1845062" cy="20252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060002" y="2739931"/>
            <a:ext cx="2086875" cy="696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9" y="335837"/>
            <a:ext cx="3822625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9" y="159728"/>
            <a:ext cx="3822625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69689" y="614336"/>
            <a:ext cx="1845062" cy="20252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92127" y="614336"/>
            <a:ext cx="1845062" cy="20252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60002" y="2739931"/>
            <a:ext cx="2086875" cy="696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9" y="335837"/>
            <a:ext cx="3822625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9" y="159728"/>
            <a:ext cx="3822625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125" y="614336"/>
            <a:ext cx="1192500" cy="20252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7121" y="614336"/>
            <a:ext cx="1192500" cy="20252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22250" y="614336"/>
            <a:ext cx="1192500" cy="20252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60002" y="2739931"/>
            <a:ext cx="2086875" cy="696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9" y="335837"/>
            <a:ext cx="3822625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9" y="159728"/>
            <a:ext cx="3822625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191992" y="614336"/>
            <a:ext cx="1192500" cy="20252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2821340" y="614336"/>
            <a:ext cx="1192500" cy="20252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1506212" y="614336"/>
            <a:ext cx="1192500" cy="20252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060002" y="2739931"/>
            <a:ext cx="2086875" cy="696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794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46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2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40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36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4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30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8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3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4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8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5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2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9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5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347713" y="2686358"/>
            <a:ext cx="828125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92817" y="2563341"/>
            <a:ext cx="115938" cy="24622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0002" y="2739931"/>
            <a:ext cx="2086875" cy="696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347713" y="2686358"/>
            <a:ext cx="828125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92817" y="2563341"/>
            <a:ext cx="115938" cy="24622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0002" y="2739931"/>
            <a:ext cx="2086875" cy="696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261" y="1155717"/>
            <a:ext cx="1180373" cy="61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261" y="1155717"/>
            <a:ext cx="1180373" cy="61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347713" y="2686358"/>
            <a:ext cx="828125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92817" y="2563341"/>
            <a:ext cx="115938" cy="24622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0002" y="2739931"/>
            <a:ext cx="2086875" cy="696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1" y="2644440"/>
            <a:ext cx="464280" cy="24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9EF0B7A3-1815-420E-BCDD-48A747DA749C}"/>
              </a:ext>
            </a:extLst>
          </p:cNvPr>
          <p:cNvSpPr/>
          <p:nvPr/>
        </p:nvSpPr>
        <p:spPr>
          <a:xfrm>
            <a:off x="737938" y="561820"/>
            <a:ext cx="1104838" cy="23559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15D7AC5-3987-467F-9737-A7749BF12DBC}"/>
              </a:ext>
            </a:extLst>
          </p:cNvPr>
          <p:cNvSpPr/>
          <p:nvPr/>
        </p:nvSpPr>
        <p:spPr>
          <a:xfrm>
            <a:off x="2908728" y="561820"/>
            <a:ext cx="1104838" cy="23559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4E0D01DB-92C0-462F-B330-A1E17DB91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268" y="733262"/>
            <a:ext cx="3657600" cy="18288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CD1A4A-105B-4420-B69F-B2531A6415BD}"/>
              </a:ext>
            </a:extLst>
          </p:cNvPr>
          <p:cNvCxnSpPr>
            <a:cxnSpLocks/>
          </p:cNvCxnSpPr>
          <p:nvPr/>
        </p:nvCxnSpPr>
        <p:spPr>
          <a:xfrm>
            <a:off x="572886" y="733261"/>
            <a:ext cx="0" cy="1805861"/>
          </a:xfrm>
          <a:prstGeom prst="straightConnector1">
            <a:avLst/>
          </a:prstGeom>
          <a:ln w="254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3444EA-1C94-4F98-8E74-9403B21FB809}"/>
              </a:ext>
            </a:extLst>
          </p:cNvPr>
          <p:cNvCxnSpPr>
            <a:cxnSpLocks/>
          </p:cNvCxnSpPr>
          <p:nvPr/>
        </p:nvCxnSpPr>
        <p:spPr>
          <a:xfrm flipH="1">
            <a:off x="490280" y="1635542"/>
            <a:ext cx="173032" cy="0"/>
          </a:xfrm>
          <a:prstGeom prst="straightConnector1">
            <a:avLst/>
          </a:prstGeom>
          <a:ln w="254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438FA9-C56A-4557-A78D-646716634F64}"/>
              </a:ext>
            </a:extLst>
          </p:cNvPr>
          <p:cNvSpPr txBox="1"/>
          <p:nvPr/>
        </p:nvSpPr>
        <p:spPr>
          <a:xfrm>
            <a:off x="87031" y="1511283"/>
            <a:ext cx="384190" cy="24851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r"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2F3012-6AE4-484A-9BDD-28641315C78B}"/>
              </a:ext>
            </a:extLst>
          </p:cNvPr>
          <p:cNvCxnSpPr>
            <a:cxnSpLocks/>
          </p:cNvCxnSpPr>
          <p:nvPr/>
        </p:nvCxnSpPr>
        <p:spPr>
          <a:xfrm flipH="1">
            <a:off x="490280" y="2537824"/>
            <a:ext cx="173032" cy="0"/>
          </a:xfrm>
          <a:prstGeom prst="straightConnector1">
            <a:avLst/>
          </a:prstGeom>
          <a:ln w="254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6CCFF5-A7D1-436A-BEF7-E00FAFD522FF}"/>
              </a:ext>
            </a:extLst>
          </p:cNvPr>
          <p:cNvSpPr txBox="1"/>
          <p:nvPr/>
        </p:nvSpPr>
        <p:spPr>
          <a:xfrm>
            <a:off x="87031" y="2413565"/>
            <a:ext cx="384190" cy="24851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r">
              <a:spcAft>
                <a:spcPts val="300"/>
              </a:spcAft>
              <a:buSzPct val="100000"/>
            </a:pPr>
            <a:r>
              <a:rPr lang="hu-HU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E35D48-DEA6-4A6D-A4EB-BFFA90C7FCEE}"/>
              </a:ext>
            </a:extLst>
          </p:cNvPr>
          <p:cNvGrpSpPr/>
          <p:nvPr/>
        </p:nvGrpSpPr>
        <p:grpSpPr>
          <a:xfrm>
            <a:off x="87032" y="607625"/>
            <a:ext cx="576281" cy="248519"/>
            <a:chOff x="-42765" y="104340"/>
            <a:chExt cx="576281" cy="248519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67BB464-C8C1-4018-A049-9D0C4E9A72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484" y="228600"/>
              <a:ext cx="173032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5A7F6B-5122-4299-8DBF-077A359A6A94}"/>
                </a:ext>
              </a:extLst>
            </p:cNvPr>
            <p:cNvSpPr txBox="1"/>
            <p:nvPr/>
          </p:nvSpPr>
          <p:spPr>
            <a:xfrm>
              <a:off x="-42765" y="104340"/>
              <a:ext cx="384190" cy="2485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r">
                <a:spcAft>
                  <a:spcPts val="300"/>
                </a:spcAft>
                <a:buSzPct val="100000"/>
              </a:pPr>
              <a:r>
                <a:rPr lang="en-US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8.0</a:t>
              </a:r>
              <a:endPara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D55D1AE-9552-438C-95E8-19946039078B}"/>
              </a:ext>
            </a:extLst>
          </p:cNvPr>
          <p:cNvSpPr txBox="1"/>
          <p:nvPr/>
        </p:nvSpPr>
        <p:spPr>
          <a:xfrm>
            <a:off x="93187" y="2669220"/>
            <a:ext cx="477095" cy="24851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r"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[SD]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D72ACD-3654-47F5-A061-2E21490647E5}"/>
              </a:ext>
            </a:extLst>
          </p:cNvPr>
          <p:cNvSpPr txBox="1"/>
          <p:nvPr/>
        </p:nvSpPr>
        <p:spPr>
          <a:xfrm>
            <a:off x="854953" y="2669220"/>
            <a:ext cx="821448" cy="24851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1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071D4C-21FE-4C5D-86C7-7FEE721D5F40}"/>
              </a:ext>
            </a:extLst>
          </p:cNvPr>
          <p:cNvSpPr txBox="1"/>
          <p:nvPr/>
        </p:nvSpPr>
        <p:spPr>
          <a:xfrm>
            <a:off x="3025743" y="2669220"/>
            <a:ext cx="821448" cy="24851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3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CDF73D-86D4-45DC-AB90-C9BF6D2B2E30}"/>
              </a:ext>
            </a:extLst>
          </p:cNvPr>
          <p:cNvSpPr txBox="1"/>
          <p:nvPr/>
        </p:nvSpPr>
        <p:spPr>
          <a:xfrm>
            <a:off x="1940348" y="2669220"/>
            <a:ext cx="821448" cy="24851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2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FC33ED3-66FE-4D7F-9EF2-981265C1BCCB}"/>
              </a:ext>
            </a:extLst>
          </p:cNvPr>
          <p:cNvCxnSpPr>
            <a:cxnSpLocks/>
          </p:cNvCxnSpPr>
          <p:nvPr/>
        </p:nvCxnSpPr>
        <p:spPr>
          <a:xfrm>
            <a:off x="2943624" y="444342"/>
            <a:ext cx="0" cy="211772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548A4EB-971B-47B7-87F7-A9C3A0F0F327}"/>
              </a:ext>
            </a:extLst>
          </p:cNvPr>
          <p:cNvCxnSpPr>
            <a:cxnSpLocks/>
          </p:cNvCxnSpPr>
          <p:nvPr/>
        </p:nvCxnSpPr>
        <p:spPr>
          <a:xfrm>
            <a:off x="3079348" y="444342"/>
            <a:ext cx="0" cy="211772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C68DD7E9-0E97-474D-9416-FDECD46765A9}"/>
              </a:ext>
            </a:extLst>
          </p:cNvPr>
          <p:cNvSpPr/>
          <p:nvPr/>
        </p:nvSpPr>
        <p:spPr>
          <a:xfrm>
            <a:off x="459253" y="320448"/>
            <a:ext cx="241372" cy="241372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799BEA5-9E65-4B26-8FE4-0D180092336E}"/>
              </a:ext>
            </a:extLst>
          </p:cNvPr>
          <p:cNvSpPr/>
          <p:nvPr/>
        </p:nvSpPr>
        <p:spPr>
          <a:xfrm>
            <a:off x="1269180" y="320448"/>
            <a:ext cx="241372" cy="241372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75502DB-5E5A-42BA-9741-2B2FB5D6990A}"/>
              </a:ext>
            </a:extLst>
          </p:cNvPr>
          <p:cNvSpPr/>
          <p:nvPr/>
        </p:nvSpPr>
        <p:spPr>
          <a:xfrm>
            <a:off x="2079107" y="320448"/>
            <a:ext cx="241372" cy="241372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6EBEADA-F5DF-46BC-B43A-61EAB4B6A49C}"/>
              </a:ext>
            </a:extLst>
          </p:cNvPr>
          <p:cNvSpPr/>
          <p:nvPr/>
        </p:nvSpPr>
        <p:spPr>
          <a:xfrm>
            <a:off x="2889035" y="320448"/>
            <a:ext cx="241372" cy="2413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AC75A90-4059-4A39-B164-C6E6565AA164}"/>
              </a:ext>
            </a:extLst>
          </p:cNvPr>
          <p:cNvSpPr/>
          <p:nvPr/>
        </p:nvSpPr>
        <p:spPr>
          <a:xfrm>
            <a:off x="3887832" y="320448"/>
            <a:ext cx="241372" cy="241372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052592D-9A4B-4D9D-B5F0-F38CCEBA1635}"/>
              </a:ext>
            </a:extLst>
          </p:cNvPr>
          <p:cNvSpPr txBox="1"/>
          <p:nvPr/>
        </p:nvSpPr>
        <p:spPr>
          <a:xfrm>
            <a:off x="890067" y="4188"/>
            <a:ext cx="947633" cy="24851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 latency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F9C67EF-DA63-4112-9601-2E2BC4CC9666}"/>
              </a:ext>
            </a:extLst>
          </p:cNvPr>
          <p:cNvCxnSpPr>
            <a:cxnSpLocks/>
          </p:cNvCxnSpPr>
          <p:nvPr/>
        </p:nvCxnSpPr>
        <p:spPr>
          <a:xfrm>
            <a:off x="390273" y="128446"/>
            <a:ext cx="393368" cy="0"/>
          </a:xfrm>
          <a:prstGeom prst="line">
            <a:avLst/>
          </a:prstGeom>
          <a:ln w="254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B72147C-37A2-4C42-A513-22191D4CED16}"/>
              </a:ext>
            </a:extLst>
          </p:cNvPr>
          <p:cNvSpPr txBox="1"/>
          <p:nvPr/>
        </p:nvSpPr>
        <p:spPr>
          <a:xfrm>
            <a:off x="2619935" y="4188"/>
            <a:ext cx="1449145" cy="24851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PUSCH SINR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E51B4A5-E483-4978-99F1-319143523189}"/>
              </a:ext>
            </a:extLst>
          </p:cNvPr>
          <p:cNvCxnSpPr>
            <a:cxnSpLocks/>
          </p:cNvCxnSpPr>
          <p:nvPr/>
        </p:nvCxnSpPr>
        <p:spPr>
          <a:xfrm>
            <a:off x="2120141" y="128446"/>
            <a:ext cx="393368" cy="0"/>
          </a:xfrm>
          <a:prstGeom prst="line">
            <a:avLst/>
          </a:prstGeom>
          <a:ln w="254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3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20D4A66B-DEAE-463E-8C8B-FF06495953F4}">
  <ds:schemaRefs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6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17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66</cp:revision>
  <dcterms:created xsi:type="dcterms:W3CDTF">2019-06-25T08:22:25Z</dcterms:created>
  <dcterms:modified xsi:type="dcterms:W3CDTF">2019-08-02T15:56:27Z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