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9144000" cy="23780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50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503488" y="1143000"/>
            <a:ext cx="118649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304000" y="2227027"/>
            <a:ext cx="4536000" cy="565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72970"/>
            <a:ext cx="830880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29827"/>
            <a:ext cx="830880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499334"/>
            <a:ext cx="1893600" cy="164613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6000" y="499334"/>
            <a:ext cx="1893600" cy="164613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94400" y="499334"/>
            <a:ext cx="1893600" cy="164613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32800" y="499334"/>
            <a:ext cx="1893600" cy="164613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304000" y="2227027"/>
            <a:ext cx="4536000" cy="565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416112"/>
            <a:ext cx="8359200" cy="9154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414778"/>
            <a:ext cx="8308800" cy="7290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79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187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58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16645"/>
            <a:ext cx="1599250" cy="31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416112"/>
            <a:ext cx="8359200" cy="9154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414778"/>
            <a:ext cx="8308800" cy="7290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79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187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58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8" y="15742"/>
            <a:ext cx="1589956" cy="30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72970"/>
            <a:ext cx="830880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29827"/>
            <a:ext cx="830880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499334"/>
            <a:ext cx="8308800" cy="164613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3" y="2149414"/>
            <a:ext cx="1009152" cy="19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72970"/>
            <a:ext cx="830880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29827"/>
            <a:ext cx="830880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499334"/>
            <a:ext cx="8308800" cy="164613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29827"/>
            <a:ext cx="8308800" cy="8139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2227027"/>
            <a:ext cx="4536000" cy="565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72970"/>
            <a:ext cx="830880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129827"/>
            <a:ext cx="830880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2227027"/>
            <a:ext cx="4536000" cy="565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72970"/>
            <a:ext cx="830880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129827"/>
            <a:ext cx="830880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499334"/>
            <a:ext cx="8308800" cy="164613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72970"/>
            <a:ext cx="830880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29827"/>
            <a:ext cx="830880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7600" y="497669"/>
            <a:ext cx="8308800" cy="164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2227027"/>
            <a:ext cx="4536000" cy="565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72970"/>
            <a:ext cx="830880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29827"/>
            <a:ext cx="830880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417600" y="497669"/>
            <a:ext cx="8308800" cy="164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2227027"/>
            <a:ext cx="4536000" cy="565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72970"/>
            <a:ext cx="830880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29827"/>
            <a:ext cx="830880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499334"/>
            <a:ext cx="4010400" cy="164613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499334"/>
            <a:ext cx="4010400" cy="164613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2227027"/>
            <a:ext cx="4536000" cy="565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72970"/>
            <a:ext cx="830880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29827"/>
            <a:ext cx="830880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499334"/>
            <a:ext cx="4010400" cy="164613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17600" y="499334"/>
            <a:ext cx="4010400" cy="16461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2227027"/>
            <a:ext cx="4536000" cy="565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72970"/>
            <a:ext cx="830880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29827"/>
            <a:ext cx="830880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499334"/>
            <a:ext cx="2592000" cy="164613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5856" y="499334"/>
            <a:ext cx="2592000" cy="164613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34400" y="499334"/>
            <a:ext cx="2592000" cy="164613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2227027"/>
            <a:ext cx="4536000" cy="565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72970"/>
            <a:ext cx="830880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29827"/>
            <a:ext cx="830880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17312" y="499334"/>
            <a:ext cx="2592000" cy="16461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132423" y="499334"/>
            <a:ext cx="2592000" cy="16461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273879" y="499334"/>
            <a:ext cx="2592000" cy="16461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304000" y="2227027"/>
            <a:ext cx="4536000" cy="565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794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46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2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40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36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4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30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8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3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4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8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5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2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9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5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2160437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2160513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2227027"/>
            <a:ext cx="4536000" cy="5659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2160437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2160513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2227027"/>
            <a:ext cx="4536000" cy="5659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92" y="939371"/>
            <a:ext cx="2565641" cy="49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92" y="939371"/>
            <a:ext cx="2565641" cy="49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2160437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2160513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2227027"/>
            <a:ext cx="4536000" cy="5659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3" y="2149414"/>
            <a:ext cx="1009152" cy="19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roup 261">
            <a:extLst>
              <a:ext uri="{FF2B5EF4-FFF2-40B4-BE49-F238E27FC236}">
                <a16:creationId xmlns:a16="http://schemas.microsoft.com/office/drawing/2014/main" id="{E4534482-0DE6-4E16-A397-BA2EF621B0CB}"/>
              </a:ext>
            </a:extLst>
          </p:cNvPr>
          <p:cNvGrpSpPr/>
          <p:nvPr/>
        </p:nvGrpSpPr>
        <p:grpSpPr>
          <a:xfrm>
            <a:off x="3041650" y="24168"/>
            <a:ext cx="2204796" cy="1762424"/>
            <a:chOff x="3041650" y="2857513"/>
            <a:chExt cx="2204796" cy="1762424"/>
          </a:xfrm>
        </p:grpSpPr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51032919-E976-4392-B560-72DD3467A9B3}"/>
                </a:ext>
              </a:extLst>
            </p:cNvPr>
            <p:cNvSpPr/>
            <p:nvPr/>
          </p:nvSpPr>
          <p:spPr>
            <a:xfrm rot="5400000">
              <a:off x="3055596" y="3326958"/>
              <a:ext cx="1374060" cy="785367"/>
            </a:xfrm>
            <a:prstGeom prst="roundRect">
              <a:avLst>
                <a:gd name="adj" fmla="val 15872"/>
              </a:avLst>
            </a:prstGeom>
            <a:noFill/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D18431F4-6FDD-497D-B98A-48DF8716FBB9}"/>
                </a:ext>
              </a:extLst>
            </p:cNvPr>
            <p:cNvSpPr/>
            <p:nvPr/>
          </p:nvSpPr>
          <p:spPr>
            <a:xfrm>
              <a:off x="3041650" y="2998912"/>
              <a:ext cx="1311531" cy="7287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252" name="Rectangle: Rounded Corners 251">
              <a:extLst>
                <a:ext uri="{FF2B5EF4-FFF2-40B4-BE49-F238E27FC236}">
                  <a16:creationId xmlns:a16="http://schemas.microsoft.com/office/drawing/2014/main" id="{DF2C8801-A848-4034-B8BE-C81B129DBF8E}"/>
                </a:ext>
              </a:extLst>
            </p:cNvPr>
            <p:cNvSpPr/>
            <p:nvPr/>
          </p:nvSpPr>
          <p:spPr>
            <a:xfrm rot="5400000">
              <a:off x="4076970" y="3277712"/>
              <a:ext cx="902044" cy="785367"/>
            </a:xfrm>
            <a:prstGeom prst="roundRect">
              <a:avLst>
                <a:gd name="adj" fmla="val 15872"/>
              </a:avLst>
            </a:prstGeom>
            <a:noFill/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2B1A79DB-75A9-438B-9E3B-B2EDEDAAD17B}"/>
                </a:ext>
              </a:extLst>
            </p:cNvPr>
            <p:cNvSpPr/>
            <p:nvPr/>
          </p:nvSpPr>
          <p:spPr>
            <a:xfrm rot="16200000">
              <a:off x="2871041" y="3464437"/>
              <a:ext cx="1311531" cy="970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EAE62A86-3050-4394-B919-AB678A37BC56}"/>
                </a:ext>
              </a:extLst>
            </p:cNvPr>
            <p:cNvSpPr/>
            <p:nvPr/>
          </p:nvSpPr>
          <p:spPr>
            <a:xfrm>
              <a:off x="3848356" y="3485443"/>
              <a:ext cx="1311531" cy="752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6EF0B2F2-05DE-4F02-A46E-DA545E9995CD}"/>
                </a:ext>
              </a:extLst>
            </p:cNvPr>
            <p:cNvSpPr/>
            <p:nvPr/>
          </p:nvSpPr>
          <p:spPr>
            <a:xfrm rot="5400000">
              <a:off x="3963637" y="3337128"/>
              <a:ext cx="1762424" cy="803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</p:grp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F41FF43C-C755-4A72-96DB-CFD5505FBC7F}"/>
              </a:ext>
            </a:extLst>
          </p:cNvPr>
          <p:cNvCxnSpPr>
            <a:cxnSpLocks/>
          </p:cNvCxnSpPr>
          <p:nvPr/>
        </p:nvCxnSpPr>
        <p:spPr>
          <a:xfrm flipV="1">
            <a:off x="4135309" y="566603"/>
            <a:ext cx="0" cy="863925"/>
          </a:xfrm>
          <a:prstGeom prst="straightConnector1">
            <a:avLst/>
          </a:prstGeom>
          <a:ln w="25400">
            <a:solidFill>
              <a:schemeClr val="tx2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C09E04FB-8420-43CB-8E9A-DB32946EC1AE}"/>
              </a:ext>
            </a:extLst>
          </p:cNvPr>
          <p:cNvCxnSpPr>
            <a:cxnSpLocks/>
          </p:cNvCxnSpPr>
          <p:nvPr/>
        </p:nvCxnSpPr>
        <p:spPr>
          <a:xfrm>
            <a:off x="4260577" y="386058"/>
            <a:ext cx="280988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: Diagonal Corners Snipped 127">
            <a:extLst>
              <a:ext uri="{FF2B5EF4-FFF2-40B4-BE49-F238E27FC236}">
                <a16:creationId xmlns:a16="http://schemas.microsoft.com/office/drawing/2014/main" id="{F99F7DE6-0920-4392-8C9C-42E5499B9FBD}"/>
              </a:ext>
            </a:extLst>
          </p:cNvPr>
          <p:cNvSpPr/>
          <p:nvPr/>
        </p:nvSpPr>
        <p:spPr>
          <a:xfrm>
            <a:off x="2484087" y="1220555"/>
            <a:ext cx="1311531" cy="695106"/>
          </a:xfrm>
          <a:prstGeom prst="snip2Diag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Guidance Module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: Diagonal Corners Snipped 129">
            <a:extLst>
              <a:ext uri="{FF2B5EF4-FFF2-40B4-BE49-F238E27FC236}">
                <a16:creationId xmlns:a16="http://schemas.microsoft.com/office/drawing/2014/main" id="{68A7DD2F-9ABD-466A-B7E1-C3F8DAF6D1EC}"/>
              </a:ext>
            </a:extLst>
          </p:cNvPr>
          <p:cNvSpPr/>
          <p:nvPr/>
        </p:nvSpPr>
        <p:spPr>
          <a:xfrm>
            <a:off x="4598811" y="52668"/>
            <a:ext cx="1855796" cy="695106"/>
          </a:xfrm>
          <a:prstGeom prst="snip2Diag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Anchoring Module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30CA19B5-514A-442F-B4B9-656655FAF0F4}"/>
              </a:ext>
            </a:extLst>
          </p:cNvPr>
          <p:cNvCxnSpPr>
            <a:cxnSpLocks/>
          </p:cNvCxnSpPr>
          <p:nvPr/>
        </p:nvCxnSpPr>
        <p:spPr>
          <a:xfrm>
            <a:off x="2143125" y="1568108"/>
            <a:ext cx="280988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D2E571DD-624B-4860-A9D0-4FC93744F768}"/>
              </a:ext>
            </a:extLst>
          </p:cNvPr>
          <p:cNvGrpSpPr/>
          <p:nvPr/>
        </p:nvGrpSpPr>
        <p:grpSpPr>
          <a:xfrm>
            <a:off x="234320" y="1064596"/>
            <a:ext cx="1855796" cy="1301056"/>
            <a:chOff x="234320" y="1469066"/>
            <a:chExt cx="1855796" cy="130105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6D4FC8E-5DA7-4B46-B2ED-89A2DC29FC67}"/>
                </a:ext>
              </a:extLst>
            </p:cNvPr>
            <p:cNvGrpSpPr/>
            <p:nvPr/>
          </p:nvGrpSpPr>
          <p:grpSpPr>
            <a:xfrm>
              <a:off x="357248" y="1569247"/>
              <a:ext cx="178952" cy="874058"/>
              <a:chOff x="1158448" y="678299"/>
              <a:chExt cx="178952" cy="874058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2E80D27-5B94-489E-8C0D-48353E6BB3A6}"/>
                  </a:ext>
                </a:extLst>
              </p:cNvPr>
              <p:cNvSpPr/>
              <p:nvPr/>
            </p:nvSpPr>
            <p:spPr>
              <a:xfrm>
                <a:off x="1158448" y="678299"/>
                <a:ext cx="178952" cy="17895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dirty="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C7C50B92-E83E-4579-AACD-7064F92F1C89}"/>
                  </a:ext>
                </a:extLst>
              </p:cNvPr>
              <p:cNvSpPr/>
              <p:nvPr/>
            </p:nvSpPr>
            <p:spPr>
              <a:xfrm>
                <a:off x="1158448" y="910001"/>
                <a:ext cx="178952" cy="17895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027A9F6-C648-4374-9502-1CEAB3BC41A7}"/>
                  </a:ext>
                </a:extLst>
              </p:cNvPr>
              <p:cNvSpPr/>
              <p:nvPr/>
            </p:nvSpPr>
            <p:spPr>
              <a:xfrm>
                <a:off x="1158448" y="1141703"/>
                <a:ext cx="178952" cy="17895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A5B2DDC8-6DCF-4753-8325-CDF2020F7BF0}"/>
                  </a:ext>
                </a:extLst>
              </p:cNvPr>
              <p:cNvSpPr/>
              <p:nvPr/>
            </p:nvSpPr>
            <p:spPr>
              <a:xfrm>
                <a:off x="1158448" y="1373405"/>
                <a:ext cx="178952" cy="17895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6DF2A8B-3616-4012-B063-6EAB75BE9867}"/>
                </a:ext>
              </a:extLst>
            </p:cNvPr>
            <p:cNvGrpSpPr/>
            <p:nvPr/>
          </p:nvGrpSpPr>
          <p:grpSpPr>
            <a:xfrm>
              <a:off x="1062098" y="1685098"/>
              <a:ext cx="178952" cy="642356"/>
              <a:chOff x="2370028" y="678299"/>
              <a:chExt cx="178952" cy="642356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AB86488-4134-4D61-844E-9F1CC4C92C28}"/>
                  </a:ext>
                </a:extLst>
              </p:cNvPr>
              <p:cNvSpPr/>
              <p:nvPr/>
            </p:nvSpPr>
            <p:spPr>
              <a:xfrm>
                <a:off x="2370028" y="678299"/>
                <a:ext cx="178952" cy="17895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dirty="0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0A603F2-628A-4D76-9A11-F250E8EBCFA6}"/>
                  </a:ext>
                </a:extLst>
              </p:cNvPr>
              <p:cNvSpPr/>
              <p:nvPr/>
            </p:nvSpPr>
            <p:spPr>
              <a:xfrm>
                <a:off x="2370028" y="910001"/>
                <a:ext cx="178952" cy="17895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dirty="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C14AFA35-6598-41A0-8BC2-6F89A585A8DE}"/>
                  </a:ext>
                </a:extLst>
              </p:cNvPr>
              <p:cNvSpPr/>
              <p:nvPr/>
            </p:nvSpPr>
            <p:spPr>
              <a:xfrm>
                <a:off x="2370028" y="1141703"/>
                <a:ext cx="178952" cy="17895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8320396-53C0-4C46-A20C-7064A033EB49}"/>
                </a:ext>
              </a:extLst>
            </p:cNvPr>
            <p:cNvGrpSpPr/>
            <p:nvPr/>
          </p:nvGrpSpPr>
          <p:grpSpPr>
            <a:xfrm>
              <a:off x="1766948" y="1800949"/>
              <a:ext cx="178952" cy="410654"/>
              <a:chOff x="3086308" y="709994"/>
              <a:chExt cx="178952" cy="410654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6B49F0BD-D36C-4F51-92FC-2F800F18C295}"/>
                  </a:ext>
                </a:extLst>
              </p:cNvPr>
              <p:cNvSpPr/>
              <p:nvPr/>
            </p:nvSpPr>
            <p:spPr>
              <a:xfrm>
                <a:off x="3086308" y="709994"/>
                <a:ext cx="178952" cy="17895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dirty="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FBFBE94A-A7D6-480F-9D48-2CBDE6702D55}"/>
                  </a:ext>
                </a:extLst>
              </p:cNvPr>
              <p:cNvSpPr/>
              <p:nvPr/>
            </p:nvSpPr>
            <p:spPr>
              <a:xfrm>
                <a:off x="3086308" y="941696"/>
                <a:ext cx="178952" cy="17895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dirty="0"/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96B9DA-5F3B-40F6-A24E-895DBD397653}"/>
                </a:ext>
              </a:extLst>
            </p:cNvPr>
            <p:cNvCxnSpPr>
              <a:stCxn id="60" idx="6"/>
              <a:endCxn id="72" idx="2"/>
            </p:cNvCxnSpPr>
            <p:nvPr/>
          </p:nvCxnSpPr>
          <p:spPr>
            <a:xfrm>
              <a:off x="536200" y="1658723"/>
              <a:ext cx="525898" cy="11585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AA59568-88AF-450D-A798-EBF2F0954AB6}"/>
                </a:ext>
              </a:extLst>
            </p:cNvPr>
            <p:cNvCxnSpPr>
              <a:cxnSpLocks/>
              <a:stCxn id="60" idx="6"/>
              <a:endCxn id="73" idx="2"/>
            </p:cNvCxnSpPr>
            <p:nvPr/>
          </p:nvCxnSpPr>
          <p:spPr>
            <a:xfrm>
              <a:off x="536200" y="1658723"/>
              <a:ext cx="525898" cy="347553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8C07718-1583-43EB-B0C1-86D8531B5332}"/>
                </a:ext>
              </a:extLst>
            </p:cNvPr>
            <p:cNvCxnSpPr>
              <a:cxnSpLocks/>
              <a:stCxn id="60" idx="6"/>
              <a:endCxn id="75" idx="2"/>
            </p:cNvCxnSpPr>
            <p:nvPr/>
          </p:nvCxnSpPr>
          <p:spPr>
            <a:xfrm>
              <a:off x="536200" y="1658723"/>
              <a:ext cx="525898" cy="579255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F254D69-9D19-4C15-AB77-128228B657A3}"/>
                </a:ext>
              </a:extLst>
            </p:cNvPr>
            <p:cNvCxnSpPr>
              <a:cxnSpLocks/>
              <a:stCxn id="63" idx="6"/>
              <a:endCxn id="72" idx="2"/>
            </p:cNvCxnSpPr>
            <p:nvPr/>
          </p:nvCxnSpPr>
          <p:spPr>
            <a:xfrm flipV="1">
              <a:off x="536200" y="1774574"/>
              <a:ext cx="525898" cy="11585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D8311C-BC78-49EA-8B1C-F8CBEA9C601C}"/>
                </a:ext>
              </a:extLst>
            </p:cNvPr>
            <p:cNvCxnSpPr>
              <a:cxnSpLocks/>
              <a:stCxn id="63" idx="6"/>
              <a:endCxn id="73" idx="2"/>
            </p:cNvCxnSpPr>
            <p:nvPr/>
          </p:nvCxnSpPr>
          <p:spPr>
            <a:xfrm>
              <a:off x="536200" y="1890425"/>
              <a:ext cx="525898" cy="11585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2AA280B-8D4E-42F4-8B9D-443509B15DE4}"/>
                </a:ext>
              </a:extLst>
            </p:cNvPr>
            <p:cNvCxnSpPr>
              <a:cxnSpLocks/>
              <a:stCxn id="63" idx="6"/>
              <a:endCxn id="75" idx="2"/>
            </p:cNvCxnSpPr>
            <p:nvPr/>
          </p:nvCxnSpPr>
          <p:spPr>
            <a:xfrm>
              <a:off x="536200" y="1890425"/>
              <a:ext cx="525898" cy="347553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52741A2-B856-4D0D-9F4D-0881619E3281}"/>
                </a:ext>
              </a:extLst>
            </p:cNvPr>
            <p:cNvCxnSpPr>
              <a:cxnSpLocks/>
              <a:stCxn id="64" idx="6"/>
              <a:endCxn id="72" idx="2"/>
            </p:cNvCxnSpPr>
            <p:nvPr/>
          </p:nvCxnSpPr>
          <p:spPr>
            <a:xfrm flipV="1">
              <a:off x="536200" y="1774574"/>
              <a:ext cx="525898" cy="347553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898F342-BA64-4F2E-8347-7DD38154FCFE}"/>
                </a:ext>
              </a:extLst>
            </p:cNvPr>
            <p:cNvCxnSpPr>
              <a:cxnSpLocks/>
              <a:stCxn id="64" idx="6"/>
              <a:endCxn id="73" idx="2"/>
            </p:cNvCxnSpPr>
            <p:nvPr/>
          </p:nvCxnSpPr>
          <p:spPr>
            <a:xfrm flipV="1">
              <a:off x="536200" y="2006276"/>
              <a:ext cx="525898" cy="11585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B6612A5-D883-4249-A3B5-71FCC6154892}"/>
                </a:ext>
              </a:extLst>
            </p:cNvPr>
            <p:cNvCxnSpPr>
              <a:cxnSpLocks/>
              <a:stCxn id="64" idx="6"/>
              <a:endCxn id="75" idx="2"/>
            </p:cNvCxnSpPr>
            <p:nvPr/>
          </p:nvCxnSpPr>
          <p:spPr>
            <a:xfrm>
              <a:off x="536200" y="2122127"/>
              <a:ext cx="525898" cy="11585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74F7E95-C8CA-4CFB-897C-63D819D5743C}"/>
                </a:ext>
              </a:extLst>
            </p:cNvPr>
            <p:cNvCxnSpPr>
              <a:cxnSpLocks/>
              <a:stCxn id="65" idx="6"/>
              <a:endCxn id="72" idx="2"/>
            </p:cNvCxnSpPr>
            <p:nvPr/>
          </p:nvCxnSpPr>
          <p:spPr>
            <a:xfrm flipV="1">
              <a:off x="536200" y="1774574"/>
              <a:ext cx="525898" cy="579255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69D19FA-578C-4D24-B6C0-1D065EC025E5}"/>
                </a:ext>
              </a:extLst>
            </p:cNvPr>
            <p:cNvCxnSpPr>
              <a:cxnSpLocks/>
              <a:stCxn id="65" idx="6"/>
              <a:endCxn id="73" idx="2"/>
            </p:cNvCxnSpPr>
            <p:nvPr/>
          </p:nvCxnSpPr>
          <p:spPr>
            <a:xfrm flipV="1">
              <a:off x="536200" y="2006276"/>
              <a:ext cx="525898" cy="347553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5A86682-4BC3-4E58-BD6B-521488520233}"/>
                </a:ext>
              </a:extLst>
            </p:cNvPr>
            <p:cNvCxnSpPr>
              <a:cxnSpLocks/>
              <a:stCxn id="65" idx="6"/>
              <a:endCxn id="75" idx="2"/>
            </p:cNvCxnSpPr>
            <p:nvPr/>
          </p:nvCxnSpPr>
          <p:spPr>
            <a:xfrm flipV="1">
              <a:off x="536200" y="2237978"/>
              <a:ext cx="525898" cy="11585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16405DF-B514-489B-AAA5-1250E397AF9D}"/>
                </a:ext>
              </a:extLst>
            </p:cNvPr>
            <p:cNvCxnSpPr>
              <a:cxnSpLocks/>
              <a:stCxn id="75" idx="6"/>
              <a:endCxn id="79" idx="2"/>
            </p:cNvCxnSpPr>
            <p:nvPr/>
          </p:nvCxnSpPr>
          <p:spPr>
            <a:xfrm flipV="1">
              <a:off x="1241050" y="2122127"/>
              <a:ext cx="525898" cy="11585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175CED9-86C3-49E1-AD5D-BAE5CA6AD0F1}"/>
                </a:ext>
              </a:extLst>
            </p:cNvPr>
            <p:cNvCxnSpPr>
              <a:cxnSpLocks/>
              <a:stCxn id="75" idx="6"/>
              <a:endCxn id="78" idx="2"/>
            </p:cNvCxnSpPr>
            <p:nvPr/>
          </p:nvCxnSpPr>
          <p:spPr>
            <a:xfrm flipV="1">
              <a:off x="1241050" y="1890425"/>
              <a:ext cx="525898" cy="347553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F2ECA32-7414-4535-BBE0-124D229C7923}"/>
                </a:ext>
              </a:extLst>
            </p:cNvPr>
            <p:cNvCxnSpPr>
              <a:cxnSpLocks/>
              <a:stCxn id="73" idx="6"/>
              <a:endCxn id="78" idx="2"/>
            </p:cNvCxnSpPr>
            <p:nvPr/>
          </p:nvCxnSpPr>
          <p:spPr>
            <a:xfrm flipV="1">
              <a:off x="1241050" y="1890425"/>
              <a:ext cx="525898" cy="11585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22976FC-7CFC-4DF1-9BB4-553AA872A88B}"/>
                </a:ext>
              </a:extLst>
            </p:cNvPr>
            <p:cNvCxnSpPr>
              <a:cxnSpLocks/>
              <a:stCxn id="73" idx="6"/>
              <a:endCxn id="79" idx="2"/>
            </p:cNvCxnSpPr>
            <p:nvPr/>
          </p:nvCxnSpPr>
          <p:spPr>
            <a:xfrm>
              <a:off x="1241050" y="2006276"/>
              <a:ext cx="525898" cy="11585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7BC33C1-D225-4097-A375-CF3706DFB598}"/>
                </a:ext>
              </a:extLst>
            </p:cNvPr>
            <p:cNvCxnSpPr>
              <a:cxnSpLocks/>
              <a:stCxn id="72" idx="6"/>
              <a:endCxn id="79" idx="2"/>
            </p:cNvCxnSpPr>
            <p:nvPr/>
          </p:nvCxnSpPr>
          <p:spPr>
            <a:xfrm>
              <a:off x="1241050" y="1774574"/>
              <a:ext cx="525898" cy="347553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C209DA3-F857-4B1D-9944-F98B2BB765F5}"/>
                </a:ext>
              </a:extLst>
            </p:cNvPr>
            <p:cNvCxnSpPr>
              <a:cxnSpLocks/>
              <a:stCxn id="72" idx="6"/>
              <a:endCxn id="78" idx="2"/>
            </p:cNvCxnSpPr>
            <p:nvPr/>
          </p:nvCxnSpPr>
          <p:spPr>
            <a:xfrm>
              <a:off x="1241050" y="1774574"/>
              <a:ext cx="525898" cy="11585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6A30BF25-8EC3-4B88-8625-735B52440052}"/>
                </a:ext>
              </a:extLst>
            </p:cNvPr>
            <p:cNvSpPr/>
            <p:nvPr/>
          </p:nvSpPr>
          <p:spPr>
            <a:xfrm>
              <a:off x="234320" y="1469066"/>
              <a:ext cx="1855796" cy="1211580"/>
            </a:xfrm>
            <a:prstGeom prst="roundRect">
              <a:avLst>
                <a:gd name="adj" fmla="val 7902"/>
              </a:avLst>
            </a:prstGeom>
            <a:no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dirty="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A3663A29-3CCE-4586-939D-83DBD1A304FB}"/>
                </a:ext>
              </a:extLst>
            </p:cNvPr>
            <p:cNvSpPr txBox="1"/>
            <p:nvPr/>
          </p:nvSpPr>
          <p:spPr>
            <a:xfrm>
              <a:off x="854303" y="2521603"/>
              <a:ext cx="986450" cy="2485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Encoder</a:t>
              </a:r>
              <a:endPara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9BFB8DAB-3A1E-4DD0-8D36-4AD3632242C8}"/>
              </a:ext>
            </a:extLst>
          </p:cNvPr>
          <p:cNvCxnSpPr>
            <a:cxnSpLocks/>
          </p:cNvCxnSpPr>
          <p:nvPr/>
        </p:nvCxnSpPr>
        <p:spPr>
          <a:xfrm flipV="1">
            <a:off x="3852863" y="1575432"/>
            <a:ext cx="688702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FA5E7CD6-FDFF-44EB-AB65-D11F4CD36F40}"/>
              </a:ext>
            </a:extLst>
          </p:cNvPr>
          <p:cNvGrpSpPr/>
          <p:nvPr/>
        </p:nvGrpSpPr>
        <p:grpSpPr>
          <a:xfrm flipH="1">
            <a:off x="4598811" y="1064596"/>
            <a:ext cx="1855796" cy="1301056"/>
            <a:chOff x="234320" y="1469066"/>
            <a:chExt cx="1855796" cy="1301056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B9657967-449A-451B-B80E-557422A96C58}"/>
                </a:ext>
              </a:extLst>
            </p:cNvPr>
            <p:cNvGrpSpPr/>
            <p:nvPr/>
          </p:nvGrpSpPr>
          <p:grpSpPr>
            <a:xfrm>
              <a:off x="357248" y="1569247"/>
              <a:ext cx="178952" cy="874058"/>
              <a:chOff x="1158448" y="678299"/>
              <a:chExt cx="178952" cy="874058"/>
            </a:xfrm>
          </p:grpSpPr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FBE5AADE-DE7B-48BE-A0E1-CEF10977C3DB}"/>
                  </a:ext>
                </a:extLst>
              </p:cNvPr>
              <p:cNvSpPr/>
              <p:nvPr/>
            </p:nvSpPr>
            <p:spPr>
              <a:xfrm>
                <a:off x="1158448" y="678299"/>
                <a:ext cx="178952" cy="17895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dirty="0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F187769E-33C0-4180-9F5A-D434C3536532}"/>
                  </a:ext>
                </a:extLst>
              </p:cNvPr>
              <p:cNvSpPr/>
              <p:nvPr/>
            </p:nvSpPr>
            <p:spPr>
              <a:xfrm>
                <a:off x="1158448" y="910001"/>
                <a:ext cx="178952" cy="17895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dirty="0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1C73A8E9-A2C6-4211-9F88-A492DED7F56C}"/>
                  </a:ext>
                </a:extLst>
              </p:cNvPr>
              <p:cNvSpPr/>
              <p:nvPr/>
            </p:nvSpPr>
            <p:spPr>
              <a:xfrm>
                <a:off x="1158448" y="1141703"/>
                <a:ext cx="178952" cy="17895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dirty="0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1135825D-2E06-4DEB-8292-0D4F32BA2F2E}"/>
                  </a:ext>
                </a:extLst>
              </p:cNvPr>
              <p:cNvSpPr/>
              <p:nvPr/>
            </p:nvSpPr>
            <p:spPr>
              <a:xfrm>
                <a:off x="1158448" y="1373405"/>
                <a:ext cx="178952" cy="17895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dirty="0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2CE94A85-8002-441B-82F0-CC7C5CFDF5E9}"/>
                </a:ext>
              </a:extLst>
            </p:cNvPr>
            <p:cNvGrpSpPr/>
            <p:nvPr/>
          </p:nvGrpSpPr>
          <p:grpSpPr>
            <a:xfrm>
              <a:off x="1062098" y="1685098"/>
              <a:ext cx="178952" cy="642356"/>
              <a:chOff x="2370028" y="678299"/>
              <a:chExt cx="178952" cy="642356"/>
            </a:xfrm>
          </p:grpSpPr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216019F0-EC76-46E8-9A5D-F2395B1D4FDF}"/>
                  </a:ext>
                </a:extLst>
              </p:cNvPr>
              <p:cNvSpPr/>
              <p:nvPr/>
            </p:nvSpPr>
            <p:spPr>
              <a:xfrm>
                <a:off x="2370028" y="678299"/>
                <a:ext cx="178952" cy="17895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dirty="0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1AB6525B-4232-47A7-A916-D3274ED9EB42}"/>
                  </a:ext>
                </a:extLst>
              </p:cNvPr>
              <p:cNvSpPr/>
              <p:nvPr/>
            </p:nvSpPr>
            <p:spPr>
              <a:xfrm>
                <a:off x="2370028" y="910001"/>
                <a:ext cx="178952" cy="17895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dirty="0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69733389-A2E9-4DA3-9B42-2E6742B3DFB5}"/>
                  </a:ext>
                </a:extLst>
              </p:cNvPr>
              <p:cNvSpPr/>
              <p:nvPr/>
            </p:nvSpPr>
            <p:spPr>
              <a:xfrm>
                <a:off x="2370028" y="1141703"/>
                <a:ext cx="178952" cy="17895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dirty="0"/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C85C7B32-ED10-43FB-A204-0EFDCE20F975}"/>
                </a:ext>
              </a:extLst>
            </p:cNvPr>
            <p:cNvGrpSpPr/>
            <p:nvPr/>
          </p:nvGrpSpPr>
          <p:grpSpPr>
            <a:xfrm>
              <a:off x="1766948" y="1800949"/>
              <a:ext cx="178952" cy="410654"/>
              <a:chOff x="3086308" y="709994"/>
              <a:chExt cx="178952" cy="410654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819787B0-5E87-4876-87D8-DC9F49D0A263}"/>
                  </a:ext>
                </a:extLst>
              </p:cNvPr>
              <p:cNvSpPr/>
              <p:nvPr/>
            </p:nvSpPr>
            <p:spPr>
              <a:xfrm>
                <a:off x="3086308" y="709994"/>
                <a:ext cx="178952" cy="17895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dirty="0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A2D2DBA9-1AFF-4F6C-AA8B-3DF876D934A8}"/>
                  </a:ext>
                </a:extLst>
              </p:cNvPr>
              <p:cNvSpPr/>
              <p:nvPr/>
            </p:nvSpPr>
            <p:spPr>
              <a:xfrm>
                <a:off x="3086308" y="941696"/>
                <a:ext cx="178952" cy="17895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dirty="0"/>
              </a:p>
            </p:txBody>
          </p:sp>
        </p:grp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6A982BF9-1CEB-4246-BBB1-105E944D5591}"/>
                </a:ext>
              </a:extLst>
            </p:cNvPr>
            <p:cNvCxnSpPr>
              <a:stCxn id="244" idx="6"/>
              <a:endCxn id="241" idx="2"/>
            </p:cNvCxnSpPr>
            <p:nvPr/>
          </p:nvCxnSpPr>
          <p:spPr>
            <a:xfrm>
              <a:off x="536200" y="1658723"/>
              <a:ext cx="525898" cy="11585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66D26B02-7CA7-4B53-893A-0A8EC6AB2599}"/>
                </a:ext>
              </a:extLst>
            </p:cNvPr>
            <p:cNvCxnSpPr>
              <a:cxnSpLocks/>
              <a:stCxn id="244" idx="6"/>
              <a:endCxn id="242" idx="2"/>
            </p:cNvCxnSpPr>
            <p:nvPr/>
          </p:nvCxnSpPr>
          <p:spPr>
            <a:xfrm>
              <a:off x="536200" y="1658723"/>
              <a:ext cx="525898" cy="347553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4AE74834-4830-4394-93B9-F7E269A45E42}"/>
                </a:ext>
              </a:extLst>
            </p:cNvPr>
            <p:cNvCxnSpPr>
              <a:cxnSpLocks/>
              <a:stCxn id="244" idx="6"/>
              <a:endCxn id="243" idx="2"/>
            </p:cNvCxnSpPr>
            <p:nvPr/>
          </p:nvCxnSpPr>
          <p:spPr>
            <a:xfrm>
              <a:off x="536200" y="1658723"/>
              <a:ext cx="525898" cy="579255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8DFE8754-0A39-4E8B-9308-14FCD181535F}"/>
                </a:ext>
              </a:extLst>
            </p:cNvPr>
            <p:cNvCxnSpPr>
              <a:cxnSpLocks/>
              <a:stCxn id="245" idx="6"/>
              <a:endCxn id="241" idx="2"/>
            </p:cNvCxnSpPr>
            <p:nvPr/>
          </p:nvCxnSpPr>
          <p:spPr>
            <a:xfrm flipV="1">
              <a:off x="536200" y="1774574"/>
              <a:ext cx="525898" cy="11585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040481E1-CB7E-4233-A96B-CC45D764A9EC}"/>
                </a:ext>
              </a:extLst>
            </p:cNvPr>
            <p:cNvCxnSpPr>
              <a:cxnSpLocks/>
              <a:stCxn id="245" idx="6"/>
              <a:endCxn id="242" idx="2"/>
            </p:cNvCxnSpPr>
            <p:nvPr/>
          </p:nvCxnSpPr>
          <p:spPr>
            <a:xfrm>
              <a:off x="536200" y="1890425"/>
              <a:ext cx="525898" cy="11585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FFCC89C2-76CB-4576-987D-24630641A8B1}"/>
                </a:ext>
              </a:extLst>
            </p:cNvPr>
            <p:cNvCxnSpPr>
              <a:cxnSpLocks/>
              <a:stCxn id="245" idx="6"/>
              <a:endCxn id="243" idx="2"/>
            </p:cNvCxnSpPr>
            <p:nvPr/>
          </p:nvCxnSpPr>
          <p:spPr>
            <a:xfrm>
              <a:off x="536200" y="1890425"/>
              <a:ext cx="525898" cy="347553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595B8038-D896-4A37-AB06-F10806025492}"/>
                </a:ext>
              </a:extLst>
            </p:cNvPr>
            <p:cNvCxnSpPr>
              <a:cxnSpLocks/>
              <a:stCxn id="246" idx="6"/>
              <a:endCxn id="241" idx="2"/>
            </p:cNvCxnSpPr>
            <p:nvPr/>
          </p:nvCxnSpPr>
          <p:spPr>
            <a:xfrm flipV="1">
              <a:off x="536200" y="1774574"/>
              <a:ext cx="525898" cy="347553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CD777694-97AD-47ED-9731-813C8CB1DABA}"/>
                </a:ext>
              </a:extLst>
            </p:cNvPr>
            <p:cNvCxnSpPr>
              <a:cxnSpLocks/>
              <a:stCxn id="246" idx="6"/>
              <a:endCxn id="242" idx="2"/>
            </p:cNvCxnSpPr>
            <p:nvPr/>
          </p:nvCxnSpPr>
          <p:spPr>
            <a:xfrm flipV="1">
              <a:off x="536200" y="2006276"/>
              <a:ext cx="525898" cy="11585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4643D1B0-A541-43F1-977A-F27778B38767}"/>
                </a:ext>
              </a:extLst>
            </p:cNvPr>
            <p:cNvCxnSpPr>
              <a:cxnSpLocks/>
              <a:stCxn id="246" idx="6"/>
              <a:endCxn id="243" idx="2"/>
            </p:cNvCxnSpPr>
            <p:nvPr/>
          </p:nvCxnSpPr>
          <p:spPr>
            <a:xfrm>
              <a:off x="536200" y="2122127"/>
              <a:ext cx="525898" cy="11585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5E811FBD-6B4C-4C08-B504-97AC22B8D8C7}"/>
                </a:ext>
              </a:extLst>
            </p:cNvPr>
            <p:cNvCxnSpPr>
              <a:cxnSpLocks/>
              <a:stCxn id="247" idx="6"/>
              <a:endCxn id="241" idx="2"/>
            </p:cNvCxnSpPr>
            <p:nvPr/>
          </p:nvCxnSpPr>
          <p:spPr>
            <a:xfrm flipV="1">
              <a:off x="536200" y="1774574"/>
              <a:ext cx="525898" cy="579255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8194968C-9CBE-4132-BE86-237A4EF2DD59}"/>
                </a:ext>
              </a:extLst>
            </p:cNvPr>
            <p:cNvCxnSpPr>
              <a:cxnSpLocks/>
              <a:stCxn id="247" idx="6"/>
              <a:endCxn id="242" idx="2"/>
            </p:cNvCxnSpPr>
            <p:nvPr/>
          </p:nvCxnSpPr>
          <p:spPr>
            <a:xfrm flipV="1">
              <a:off x="536200" y="2006276"/>
              <a:ext cx="525898" cy="347553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310BF474-9D22-4429-936F-F3751536A657}"/>
                </a:ext>
              </a:extLst>
            </p:cNvPr>
            <p:cNvCxnSpPr>
              <a:cxnSpLocks/>
              <a:stCxn id="247" idx="6"/>
              <a:endCxn id="243" idx="2"/>
            </p:cNvCxnSpPr>
            <p:nvPr/>
          </p:nvCxnSpPr>
          <p:spPr>
            <a:xfrm flipV="1">
              <a:off x="536200" y="2237978"/>
              <a:ext cx="525898" cy="11585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7AEF1B7D-35DF-4F1A-937A-C220823A880B}"/>
                </a:ext>
              </a:extLst>
            </p:cNvPr>
            <p:cNvCxnSpPr>
              <a:cxnSpLocks/>
              <a:stCxn id="243" idx="6"/>
              <a:endCxn id="240" idx="2"/>
            </p:cNvCxnSpPr>
            <p:nvPr/>
          </p:nvCxnSpPr>
          <p:spPr>
            <a:xfrm flipV="1">
              <a:off x="1241050" y="2122127"/>
              <a:ext cx="525898" cy="11585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ED7D6948-7EE7-4A9D-9503-C40425403C33}"/>
                </a:ext>
              </a:extLst>
            </p:cNvPr>
            <p:cNvCxnSpPr>
              <a:cxnSpLocks/>
              <a:stCxn id="243" idx="6"/>
              <a:endCxn id="239" idx="2"/>
            </p:cNvCxnSpPr>
            <p:nvPr/>
          </p:nvCxnSpPr>
          <p:spPr>
            <a:xfrm flipV="1">
              <a:off x="1241050" y="1890425"/>
              <a:ext cx="525898" cy="347553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7FC92321-F923-4D7C-98E7-3CF755526124}"/>
                </a:ext>
              </a:extLst>
            </p:cNvPr>
            <p:cNvCxnSpPr>
              <a:cxnSpLocks/>
              <a:stCxn id="242" idx="6"/>
              <a:endCxn id="239" idx="2"/>
            </p:cNvCxnSpPr>
            <p:nvPr/>
          </p:nvCxnSpPr>
          <p:spPr>
            <a:xfrm flipV="1">
              <a:off x="1241050" y="1890425"/>
              <a:ext cx="525898" cy="11585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C6A28785-43CF-40BC-BCA7-16D09EE2ABEC}"/>
                </a:ext>
              </a:extLst>
            </p:cNvPr>
            <p:cNvCxnSpPr>
              <a:cxnSpLocks/>
              <a:stCxn id="242" idx="6"/>
              <a:endCxn id="240" idx="2"/>
            </p:cNvCxnSpPr>
            <p:nvPr/>
          </p:nvCxnSpPr>
          <p:spPr>
            <a:xfrm>
              <a:off x="1241050" y="2006276"/>
              <a:ext cx="525898" cy="11585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35F8E7D-B91A-4DB0-95DF-8DF62ABA7FDD}"/>
                </a:ext>
              </a:extLst>
            </p:cNvPr>
            <p:cNvCxnSpPr>
              <a:cxnSpLocks/>
              <a:stCxn id="241" idx="6"/>
              <a:endCxn id="240" idx="2"/>
            </p:cNvCxnSpPr>
            <p:nvPr/>
          </p:nvCxnSpPr>
          <p:spPr>
            <a:xfrm>
              <a:off x="1241050" y="1774574"/>
              <a:ext cx="525898" cy="347553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57B4DD46-C15F-45C7-80C7-16D06099D50F}"/>
                </a:ext>
              </a:extLst>
            </p:cNvPr>
            <p:cNvCxnSpPr>
              <a:cxnSpLocks/>
              <a:stCxn id="241" idx="6"/>
              <a:endCxn id="239" idx="2"/>
            </p:cNvCxnSpPr>
            <p:nvPr/>
          </p:nvCxnSpPr>
          <p:spPr>
            <a:xfrm>
              <a:off x="1241050" y="1774574"/>
              <a:ext cx="525898" cy="11585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93D6C873-314B-4B0C-8946-CCC2BDDD4C05}"/>
                </a:ext>
              </a:extLst>
            </p:cNvPr>
            <p:cNvSpPr/>
            <p:nvPr/>
          </p:nvSpPr>
          <p:spPr>
            <a:xfrm>
              <a:off x="234320" y="1469066"/>
              <a:ext cx="1855796" cy="1211580"/>
            </a:xfrm>
            <a:prstGeom prst="roundRect">
              <a:avLst>
                <a:gd name="adj" fmla="val 7902"/>
              </a:avLst>
            </a:prstGeom>
            <a:no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dirty="0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C27DD74E-1C51-4E29-BCDB-B75803339F14}"/>
                </a:ext>
              </a:extLst>
            </p:cNvPr>
            <p:cNvSpPr txBox="1"/>
            <p:nvPr/>
          </p:nvSpPr>
          <p:spPr>
            <a:xfrm>
              <a:off x="879798" y="2521603"/>
              <a:ext cx="935460" cy="2485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Decoder</a:t>
              </a:r>
              <a:endPara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39F856B1-4720-45FF-88EC-F6FD29750491}"/>
              </a:ext>
            </a:extLst>
          </p:cNvPr>
          <p:cNvSpPr/>
          <p:nvPr/>
        </p:nvSpPr>
        <p:spPr>
          <a:xfrm>
            <a:off x="6856019" y="101428"/>
            <a:ext cx="2021975" cy="619192"/>
          </a:xfrm>
          <a:prstGeom prst="roundRect">
            <a:avLst/>
          </a:prstGeom>
          <a:solidFill>
            <a:schemeClr val="accent3"/>
          </a:solidFill>
          <a:ln w="28575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Sparseness loss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5" name="Rectangle: Rounded Corners 264">
            <a:extLst>
              <a:ext uri="{FF2B5EF4-FFF2-40B4-BE49-F238E27FC236}">
                <a16:creationId xmlns:a16="http://schemas.microsoft.com/office/drawing/2014/main" id="{F353AC0A-E1DD-4F36-9A4A-397D95B6341C}"/>
              </a:ext>
            </a:extLst>
          </p:cNvPr>
          <p:cNvSpPr/>
          <p:nvPr/>
        </p:nvSpPr>
        <p:spPr>
          <a:xfrm>
            <a:off x="6856019" y="1288072"/>
            <a:ext cx="2021975" cy="619192"/>
          </a:xfrm>
          <a:prstGeom prst="roundRect">
            <a:avLst/>
          </a:prstGeom>
          <a:noFill/>
          <a:ln w="28575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Reconstruction loss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B17787B9-B097-4FD4-8B66-4655285A7F08}"/>
              </a:ext>
            </a:extLst>
          </p:cNvPr>
          <p:cNvCxnSpPr>
            <a:cxnSpLocks/>
          </p:cNvCxnSpPr>
          <p:nvPr/>
        </p:nvCxnSpPr>
        <p:spPr>
          <a:xfrm>
            <a:off x="6514819" y="407289"/>
            <a:ext cx="280988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2CCBE969-F1BA-4611-9818-828394C583EA}"/>
              </a:ext>
            </a:extLst>
          </p:cNvPr>
          <p:cNvCxnSpPr>
            <a:cxnSpLocks/>
          </p:cNvCxnSpPr>
          <p:nvPr/>
        </p:nvCxnSpPr>
        <p:spPr>
          <a:xfrm>
            <a:off x="6514819" y="1603282"/>
            <a:ext cx="280988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2AE7C337-00C8-4998-B161-2CF6F31E257C}"/>
              </a:ext>
            </a:extLst>
          </p:cNvPr>
          <p:cNvSpPr txBox="1"/>
          <p:nvPr/>
        </p:nvSpPr>
        <p:spPr>
          <a:xfrm flipH="1">
            <a:off x="2338593" y="666355"/>
            <a:ext cx="1222530" cy="24851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r"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encodings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246907-BADB-4D2A-BD78-FBC1EEDCE287}"/>
              </a:ext>
            </a:extLst>
          </p:cNvPr>
          <p:cNvCxnSpPr>
            <a:cxnSpLocks/>
          </p:cNvCxnSpPr>
          <p:nvPr/>
        </p:nvCxnSpPr>
        <p:spPr>
          <a:xfrm>
            <a:off x="3640260" y="814429"/>
            <a:ext cx="314549" cy="0"/>
          </a:xfrm>
          <a:prstGeom prst="line">
            <a:avLst/>
          </a:prstGeom>
          <a:ln w="127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3CE6A28-55F9-4B56-87D2-E2C1CA46B95D}"/>
              </a:ext>
            </a:extLst>
          </p:cNvPr>
          <p:cNvCxnSpPr>
            <a:cxnSpLocks/>
          </p:cNvCxnSpPr>
          <p:nvPr/>
        </p:nvCxnSpPr>
        <p:spPr>
          <a:xfrm flipV="1">
            <a:off x="3954809" y="814431"/>
            <a:ext cx="0" cy="761000"/>
          </a:xfrm>
          <a:prstGeom prst="line">
            <a:avLst/>
          </a:prstGeom>
          <a:ln w="127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6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20D4A66B-DEAE-463E-8C8B-FF06495953F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71c5aaf6-e6ce-465b-b873-5148d2a4c105"/>
    <ds:schemaRef ds:uri="http://schemas.microsoft.com/office/infopath/2007/PartnerControls"/>
    <ds:schemaRef ds:uri="http://www.w3.org/XML/1998/namespace"/>
  </ds:schemaRefs>
</ds:datastoreItem>
</file>

<file path=customXml/itemProps6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11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56</cp:revision>
  <dcterms:created xsi:type="dcterms:W3CDTF">2019-06-25T08:22:25Z</dcterms:created>
  <dcterms:modified xsi:type="dcterms:W3CDTF">2021-06-23T13:56:08Z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