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125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1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76001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76001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76001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80000"/>
            <a:ext cx="8359200" cy="10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632000"/>
            <a:ext cx="8308800" cy="8409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9201"/>
            <a:ext cx="1599250" cy="3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80000"/>
            <a:ext cx="8359200" cy="10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632000"/>
            <a:ext cx="8308800" cy="8409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18159"/>
            <a:ext cx="1589956" cy="3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1"/>
            <a:ext cx="83088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479431"/>
            <a:ext cx="1009152" cy="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1"/>
            <a:ext cx="83088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1"/>
            <a:ext cx="8308800" cy="9389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76001"/>
            <a:ext cx="83088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74080"/>
            <a:ext cx="830880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74080"/>
            <a:ext cx="830880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1"/>
            <a:ext cx="40104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76001"/>
            <a:ext cx="40104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76001"/>
            <a:ext cx="40104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76001"/>
            <a:ext cx="40104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1"/>
            <a:ext cx="25920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576001"/>
            <a:ext cx="25920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76001"/>
            <a:ext cx="25920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576001"/>
            <a:ext cx="25920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76001"/>
            <a:ext cx="25920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576001"/>
            <a:ext cx="25920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51104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511136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51104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511136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083600"/>
            <a:ext cx="2565641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083600"/>
            <a:ext cx="2565641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51104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511136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479431"/>
            <a:ext cx="1009152" cy="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5AAD58C-289D-4F09-856F-0D26A512CC12}"/>
              </a:ext>
            </a:extLst>
          </p:cNvPr>
          <p:cNvSpPr/>
          <p:nvPr/>
        </p:nvSpPr>
        <p:spPr>
          <a:xfrm>
            <a:off x="5965471" y="73977"/>
            <a:ext cx="2214569" cy="262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0BD3FB-938D-48A6-B75B-2E6F32504348}"/>
              </a:ext>
            </a:extLst>
          </p:cNvPr>
          <p:cNvSpPr/>
          <p:nvPr/>
        </p:nvSpPr>
        <p:spPr>
          <a:xfrm>
            <a:off x="1548313" y="73977"/>
            <a:ext cx="1071787" cy="262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039837-7715-4B80-8AC2-3224F2C3C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570" y="345241"/>
            <a:ext cx="7315200" cy="18288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68D31A-12F2-4AAE-B831-1B705896DF21}"/>
              </a:ext>
            </a:extLst>
          </p:cNvPr>
          <p:cNvCxnSpPr>
            <a:cxnSpLocks/>
          </p:cNvCxnSpPr>
          <p:nvPr/>
        </p:nvCxnSpPr>
        <p:spPr>
          <a:xfrm flipH="1">
            <a:off x="1546009" y="2255929"/>
            <a:ext cx="6634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510101-9F5D-409F-B3F1-673769E86B0B}"/>
              </a:ext>
            </a:extLst>
          </p:cNvPr>
          <p:cNvCxnSpPr>
            <a:cxnSpLocks/>
          </p:cNvCxnSpPr>
          <p:nvPr/>
        </p:nvCxnSpPr>
        <p:spPr>
          <a:xfrm>
            <a:off x="1546009" y="322497"/>
            <a:ext cx="0" cy="2018651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9FE45A3-307C-48E5-88D3-D8F0570E9E41}"/>
              </a:ext>
            </a:extLst>
          </p:cNvPr>
          <p:cNvSpPr txBox="1"/>
          <p:nvPr/>
        </p:nvSpPr>
        <p:spPr>
          <a:xfrm>
            <a:off x="1408753" y="2352552"/>
            <a:ext cx="283064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7CBD99-3094-4556-A403-CC9D80A7FDE5}"/>
              </a:ext>
            </a:extLst>
          </p:cNvPr>
          <p:cNvSpPr txBox="1"/>
          <p:nvPr/>
        </p:nvSpPr>
        <p:spPr>
          <a:xfrm>
            <a:off x="456477" y="2352550"/>
            <a:ext cx="917786" cy="2485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[Epochs]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26812-6E39-4603-9502-2F3322302B04}"/>
              </a:ext>
            </a:extLst>
          </p:cNvPr>
          <p:cNvSpPr txBox="1"/>
          <p:nvPr/>
        </p:nvSpPr>
        <p:spPr>
          <a:xfrm>
            <a:off x="1428840" y="73978"/>
            <a:ext cx="131073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74C2222-A41D-49FA-A230-AD0DD464D5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96538" y="2254631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83C96A-4D5A-46BC-8232-44E1DBE74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3583" y="2254631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DD5A437-AA79-4D63-B990-BC0CD5528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0627" y="2254631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D54E71-2E7A-4BAE-BADE-E0B842231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75242" y="2254631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0C2ADD-40C7-4669-83A8-52A09AA4AF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3525" y="2254631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9114E9A-2E30-48C2-8307-2EE2A024FAB3}"/>
              </a:ext>
            </a:extLst>
          </p:cNvPr>
          <p:cNvSpPr txBox="1"/>
          <p:nvPr/>
        </p:nvSpPr>
        <p:spPr>
          <a:xfrm>
            <a:off x="1890959" y="2352551"/>
            <a:ext cx="3841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1DF8F3-1612-4BCB-A10D-E1C0E7E62CD0}"/>
              </a:ext>
            </a:extLst>
          </p:cNvPr>
          <p:cNvSpPr txBox="1"/>
          <p:nvPr/>
        </p:nvSpPr>
        <p:spPr>
          <a:xfrm>
            <a:off x="2428003" y="2352551"/>
            <a:ext cx="3841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769686-5A46-4480-BB8E-7B09CA812369}"/>
              </a:ext>
            </a:extLst>
          </p:cNvPr>
          <p:cNvSpPr txBox="1"/>
          <p:nvPr/>
        </p:nvSpPr>
        <p:spPr>
          <a:xfrm>
            <a:off x="2965047" y="2352551"/>
            <a:ext cx="3841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33A1E1-2510-4F8C-96A7-B1712660D6D3}"/>
              </a:ext>
            </a:extLst>
          </p:cNvPr>
          <p:cNvSpPr txBox="1"/>
          <p:nvPr/>
        </p:nvSpPr>
        <p:spPr>
          <a:xfrm>
            <a:off x="5769663" y="2352551"/>
            <a:ext cx="3841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269E19-C0A5-4420-BB59-9C43BD520DB9}"/>
              </a:ext>
            </a:extLst>
          </p:cNvPr>
          <p:cNvSpPr txBox="1"/>
          <p:nvPr/>
        </p:nvSpPr>
        <p:spPr>
          <a:xfrm>
            <a:off x="7987946" y="2352551"/>
            <a:ext cx="3841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165F9B-F09C-4A63-9548-9619795FC24F}"/>
              </a:ext>
            </a:extLst>
          </p:cNvPr>
          <p:cNvSpPr txBox="1"/>
          <p:nvPr/>
        </p:nvSpPr>
        <p:spPr>
          <a:xfrm>
            <a:off x="3923115" y="73978"/>
            <a:ext cx="131073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F47C87-468A-4650-98D1-A604501DFBDA}"/>
              </a:ext>
            </a:extLst>
          </p:cNvPr>
          <p:cNvSpPr txBox="1"/>
          <p:nvPr/>
        </p:nvSpPr>
        <p:spPr>
          <a:xfrm>
            <a:off x="6417389" y="73978"/>
            <a:ext cx="131073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E8F7D48-09AF-46C0-BC4A-F69D69B9C39A}"/>
              </a:ext>
            </a:extLst>
          </p:cNvPr>
          <p:cNvSpPr/>
          <p:nvPr/>
        </p:nvSpPr>
        <p:spPr>
          <a:xfrm>
            <a:off x="456478" y="838275"/>
            <a:ext cx="997911" cy="27967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Rec. loss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4D6A0D87-A074-4C01-BF46-C62289BA4E6E}"/>
                  </a:ext>
                </a:extLst>
              </p:cNvPr>
              <p:cNvSpPr/>
              <p:nvPr/>
            </p:nvSpPr>
            <p:spPr>
              <a:xfrm>
                <a:off x="809627" y="476716"/>
                <a:ext cx="644763" cy="27967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 9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4D6A0D87-A074-4C01-BF46-C62289BA4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7" y="476716"/>
                <a:ext cx="644763" cy="279671"/>
              </a:xfrm>
              <a:prstGeom prst="roundRect">
                <a:avLst/>
              </a:prstGeom>
              <a:blipFill>
                <a:blip r:embed="rId4"/>
                <a:stretch>
                  <a:fillRect b="-8000"/>
                </a:stretch>
              </a:blipFill>
              <a:ln w="25400">
                <a:solidFill>
                  <a:schemeClr val="accent3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21F31FC-6BBA-48D2-8972-17C1822B9391}"/>
                  </a:ext>
                </a:extLst>
              </p:cNvPr>
              <p:cNvSpPr/>
              <p:nvPr/>
            </p:nvSpPr>
            <p:spPr>
              <a:xfrm>
                <a:off x="84264" y="1924598"/>
                <a:ext cx="1370124" cy="27967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.: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21F31FC-6BBA-48D2-8972-17C1822B9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4" y="1924598"/>
                <a:ext cx="1370124" cy="279671"/>
              </a:xfrm>
              <a:prstGeom prst="roundRect">
                <a:avLst/>
              </a:prstGeom>
              <a:blipFill>
                <a:blip r:embed="rId5"/>
                <a:stretch>
                  <a:fillRect b="-8000"/>
                </a:stretch>
              </a:blipFill>
              <a:ln w="25400">
                <a:solidFill>
                  <a:schemeClr val="accent6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7138EC8-1523-4E1F-A1D8-616A365D4670}"/>
              </a:ext>
            </a:extLst>
          </p:cNvPr>
          <p:cNvSpPr/>
          <p:nvPr/>
        </p:nvSpPr>
        <p:spPr>
          <a:xfrm>
            <a:off x="84264" y="1540403"/>
            <a:ext cx="1370124" cy="27967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Sparse. loss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7402B424-0B59-433E-A85C-B1808D8ECBD5}"/>
                  </a:ext>
                </a:extLst>
              </p:cNvPr>
              <p:cNvSpPr/>
              <p:nvPr/>
            </p:nvSpPr>
            <p:spPr>
              <a:xfrm>
                <a:off x="8256162" y="882879"/>
                <a:ext cx="839137" cy="27967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7402B424-0B59-433E-A85C-B1808D8EC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62" y="882879"/>
                <a:ext cx="839137" cy="279671"/>
              </a:xfrm>
              <a:prstGeom prst="roundRect">
                <a:avLst/>
              </a:prstGeom>
              <a:blipFill>
                <a:blip r:embed="rId6"/>
                <a:stretch>
                  <a:fillRect b="-8000"/>
                </a:stretch>
              </a:blipFill>
              <a:ln w="25400">
                <a:solidFill>
                  <a:schemeClr val="accent6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62BAA42B-6C44-4BBC-A58F-672E14054668}"/>
                  </a:ext>
                </a:extLst>
              </p:cNvPr>
              <p:cNvSpPr/>
              <p:nvPr/>
            </p:nvSpPr>
            <p:spPr>
              <a:xfrm>
                <a:off x="8256162" y="1944414"/>
                <a:ext cx="509673" cy="27967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62BAA42B-6C44-4BBC-A58F-672E14054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62" y="1944414"/>
                <a:ext cx="509673" cy="279671"/>
              </a:xfrm>
              <a:prstGeom prst="roundRect">
                <a:avLst/>
              </a:prstGeom>
              <a:blipFill>
                <a:blip r:embed="rId7"/>
                <a:stretch>
                  <a:fillRect b="-8000"/>
                </a:stretch>
              </a:blipFill>
              <a:ln w="25400">
                <a:solidFill>
                  <a:schemeClr val="accent3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49</cp:revision>
  <dcterms:created xsi:type="dcterms:W3CDTF">2019-06-25T08:22:25Z</dcterms:created>
  <dcterms:modified xsi:type="dcterms:W3CDTF">2019-08-08T09:34:34Z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