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4206875" cy="4206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0457"/>
    <a:srgbClr val="3ABA76"/>
    <a:srgbClr val="FDE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3" autoAdjust="0"/>
    <p:restoredTop sz="94660"/>
  </p:normalViewPr>
  <p:slideViewPr>
    <p:cSldViewPr snapToGrid="0">
      <p:cViewPr>
        <p:scale>
          <a:sx n="125" d="100"/>
          <a:sy n="125" d="100"/>
        </p:scale>
        <p:origin x="183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60000" y="3939667"/>
            <a:ext cx="2086875" cy="10011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5" y="482890"/>
            <a:ext cx="3822625" cy="2532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76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876">
                <a:latin typeface="+mj-lt"/>
              </a:defRPr>
            </a:lvl2pPr>
            <a:lvl3pPr>
              <a:defRPr sz="2876">
                <a:latin typeface="+mj-lt"/>
              </a:defRPr>
            </a:lvl3pPr>
            <a:lvl4pPr>
              <a:defRPr sz="2876">
                <a:latin typeface="+mj-lt"/>
              </a:defRPr>
            </a:lvl4pPr>
            <a:lvl5pPr>
              <a:defRPr sz="2876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5" y="229667"/>
            <a:ext cx="3822625" cy="2532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76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5" y="883334"/>
            <a:ext cx="871188" cy="291205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63"/>
              </a:spcAft>
              <a:buNone/>
              <a:defRPr sz="230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31289" indent="0">
              <a:spcBef>
                <a:spcPts val="0"/>
              </a:spcBef>
              <a:spcAft>
                <a:spcPts val="863"/>
              </a:spcAft>
              <a:buNone/>
              <a:defRPr sz="2013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665167" indent="0">
              <a:spcBef>
                <a:spcPts val="0"/>
              </a:spcBef>
              <a:spcAft>
                <a:spcPts val="863"/>
              </a:spcAft>
              <a:buNone/>
              <a:defRPr sz="1725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996456" indent="0">
              <a:spcBef>
                <a:spcPts val="0"/>
              </a:spcBef>
              <a:spcAft>
                <a:spcPts val="863"/>
              </a:spcAft>
              <a:buNone/>
              <a:defRPr sz="1438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327745" indent="0">
              <a:spcBef>
                <a:spcPts val="0"/>
              </a:spcBef>
              <a:spcAft>
                <a:spcPts val="863"/>
              </a:spcAft>
              <a:buFont typeface="Arial" panose="020B0604020202020204" pitchFamily="34" charset="0"/>
              <a:buNone/>
              <a:defRPr sz="115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987734" indent="-328701">
              <a:spcBef>
                <a:spcPts val="0"/>
              </a:spcBef>
              <a:spcAft>
                <a:spcPts val="863"/>
              </a:spcAft>
              <a:buFont typeface="Nokia Pure Text" panose="020B0503020202020204" pitchFamily="34" charset="0"/>
              <a:buChar char="‒"/>
              <a:defRPr sz="1150" baseline="0">
                <a:solidFill>
                  <a:schemeClr val="tx2"/>
                </a:solidFill>
              </a:defRPr>
            </a:lvl6pPr>
            <a:lvl7pPr marL="2319024">
              <a:spcBef>
                <a:spcPts val="0"/>
              </a:spcBef>
              <a:spcAft>
                <a:spcPts val="863"/>
              </a:spcAft>
              <a:defRPr sz="1007">
                <a:solidFill>
                  <a:schemeClr val="tx2"/>
                </a:solidFill>
              </a:defRPr>
            </a:lvl7pPr>
            <a:lvl8pPr marL="2650313">
              <a:spcBef>
                <a:spcPts val="0"/>
              </a:spcBef>
              <a:spcAft>
                <a:spcPts val="863"/>
              </a:spcAft>
              <a:defRPr sz="863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5937" y="883334"/>
            <a:ext cx="871188" cy="291205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63"/>
              </a:spcAft>
              <a:buNone/>
              <a:defRPr sz="230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31289" indent="0">
              <a:spcBef>
                <a:spcPts val="0"/>
              </a:spcBef>
              <a:spcAft>
                <a:spcPts val="863"/>
              </a:spcAft>
              <a:buNone/>
              <a:defRPr sz="2013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665167" indent="0">
              <a:spcBef>
                <a:spcPts val="0"/>
              </a:spcBef>
              <a:spcAft>
                <a:spcPts val="863"/>
              </a:spcAft>
              <a:buNone/>
              <a:defRPr sz="1725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996456" indent="0">
              <a:spcBef>
                <a:spcPts val="0"/>
              </a:spcBef>
              <a:spcAft>
                <a:spcPts val="863"/>
              </a:spcAft>
              <a:buNone/>
              <a:defRPr sz="1438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327745" indent="0">
              <a:spcBef>
                <a:spcPts val="0"/>
              </a:spcBef>
              <a:spcAft>
                <a:spcPts val="863"/>
              </a:spcAft>
              <a:buFont typeface="Arial" panose="020B0604020202020204" pitchFamily="34" charset="0"/>
              <a:buNone/>
              <a:defRPr sz="115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987734" indent="-328701">
              <a:spcBef>
                <a:spcPts val="0"/>
              </a:spcBef>
              <a:spcAft>
                <a:spcPts val="863"/>
              </a:spcAft>
              <a:buFont typeface="Nokia Pure Text" panose="020B0503020202020204" pitchFamily="34" charset="0"/>
              <a:buChar char="‒"/>
              <a:defRPr sz="1150" baseline="0">
                <a:solidFill>
                  <a:schemeClr val="tx2"/>
                </a:solidFill>
              </a:defRPr>
            </a:lvl6pPr>
            <a:lvl7pPr marL="2319024">
              <a:spcBef>
                <a:spcPts val="0"/>
              </a:spcBef>
              <a:spcAft>
                <a:spcPts val="863"/>
              </a:spcAft>
              <a:defRPr sz="1007">
                <a:solidFill>
                  <a:schemeClr val="tx2"/>
                </a:solidFill>
              </a:defRPr>
            </a:lvl7pPr>
            <a:lvl8pPr marL="2650313">
              <a:spcBef>
                <a:spcPts val="0"/>
              </a:spcBef>
              <a:spcAft>
                <a:spcPts val="863"/>
              </a:spcAft>
              <a:defRPr sz="863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59750" y="883334"/>
            <a:ext cx="871188" cy="291205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63"/>
              </a:spcAft>
              <a:buNone/>
              <a:defRPr sz="230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31289" indent="0">
              <a:spcBef>
                <a:spcPts val="0"/>
              </a:spcBef>
              <a:spcAft>
                <a:spcPts val="863"/>
              </a:spcAft>
              <a:buNone/>
              <a:defRPr sz="2013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665167" indent="0">
              <a:spcBef>
                <a:spcPts val="0"/>
              </a:spcBef>
              <a:spcAft>
                <a:spcPts val="863"/>
              </a:spcAft>
              <a:buNone/>
              <a:defRPr sz="1725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996456" indent="0">
              <a:spcBef>
                <a:spcPts val="0"/>
              </a:spcBef>
              <a:spcAft>
                <a:spcPts val="863"/>
              </a:spcAft>
              <a:buNone/>
              <a:defRPr sz="1438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327745" indent="0">
              <a:spcBef>
                <a:spcPts val="0"/>
              </a:spcBef>
              <a:spcAft>
                <a:spcPts val="863"/>
              </a:spcAft>
              <a:buFont typeface="Arial" panose="020B0604020202020204" pitchFamily="34" charset="0"/>
              <a:buNone/>
              <a:defRPr sz="115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987734" indent="-328701">
              <a:spcBef>
                <a:spcPts val="0"/>
              </a:spcBef>
              <a:spcAft>
                <a:spcPts val="863"/>
              </a:spcAft>
              <a:buFont typeface="Nokia Pure Text" panose="020B0503020202020204" pitchFamily="34" charset="0"/>
              <a:buChar char="‒"/>
              <a:defRPr sz="1150" baseline="0">
                <a:solidFill>
                  <a:schemeClr val="tx2"/>
                </a:solidFill>
              </a:defRPr>
            </a:lvl6pPr>
            <a:lvl7pPr marL="2319024">
              <a:spcBef>
                <a:spcPts val="0"/>
              </a:spcBef>
              <a:spcAft>
                <a:spcPts val="863"/>
              </a:spcAft>
              <a:defRPr sz="1007">
                <a:solidFill>
                  <a:schemeClr val="tx2"/>
                </a:solidFill>
              </a:defRPr>
            </a:lvl7pPr>
            <a:lvl8pPr marL="2650313">
              <a:spcBef>
                <a:spcPts val="0"/>
              </a:spcBef>
              <a:spcAft>
                <a:spcPts val="863"/>
              </a:spcAft>
              <a:defRPr sz="863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3562" y="883334"/>
            <a:ext cx="871188" cy="291205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63"/>
              </a:spcAft>
              <a:buNone/>
              <a:defRPr sz="230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31289" indent="0">
              <a:spcBef>
                <a:spcPts val="0"/>
              </a:spcBef>
              <a:spcAft>
                <a:spcPts val="863"/>
              </a:spcAft>
              <a:buNone/>
              <a:defRPr sz="2013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665167" indent="0">
              <a:spcBef>
                <a:spcPts val="0"/>
              </a:spcBef>
              <a:spcAft>
                <a:spcPts val="863"/>
              </a:spcAft>
              <a:buNone/>
              <a:defRPr sz="1725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996456" indent="0">
              <a:spcBef>
                <a:spcPts val="0"/>
              </a:spcBef>
              <a:spcAft>
                <a:spcPts val="863"/>
              </a:spcAft>
              <a:buNone/>
              <a:defRPr sz="1438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327745" indent="0">
              <a:spcBef>
                <a:spcPts val="0"/>
              </a:spcBef>
              <a:spcAft>
                <a:spcPts val="863"/>
              </a:spcAft>
              <a:buFont typeface="Arial" panose="020B0604020202020204" pitchFamily="34" charset="0"/>
              <a:buNone/>
              <a:defRPr sz="115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987734" indent="-328701">
              <a:spcBef>
                <a:spcPts val="0"/>
              </a:spcBef>
              <a:spcAft>
                <a:spcPts val="863"/>
              </a:spcAft>
              <a:buFont typeface="Nokia Pure Text" panose="020B0503020202020204" pitchFamily="34" charset="0"/>
              <a:buChar char="‒"/>
              <a:defRPr sz="1150" baseline="0">
                <a:solidFill>
                  <a:schemeClr val="tx2"/>
                </a:solidFill>
              </a:defRPr>
            </a:lvl6pPr>
            <a:lvl7pPr marL="2319024">
              <a:spcBef>
                <a:spcPts val="0"/>
              </a:spcBef>
              <a:spcAft>
                <a:spcPts val="863"/>
              </a:spcAft>
              <a:defRPr sz="1007">
                <a:solidFill>
                  <a:schemeClr val="tx2"/>
                </a:solidFill>
              </a:defRPr>
            </a:lvl7pPr>
            <a:lvl8pPr marL="2650313">
              <a:spcBef>
                <a:spcPts val="0"/>
              </a:spcBef>
              <a:spcAft>
                <a:spcPts val="863"/>
              </a:spcAft>
              <a:defRPr sz="863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60000" y="3939667"/>
            <a:ext cx="2086875" cy="10011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8937" y="736112"/>
            <a:ext cx="3845813" cy="1619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863"/>
              </a:spcAft>
              <a:buNone/>
              <a:defRPr sz="949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5" y="2502778"/>
            <a:ext cx="3822625" cy="12896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63"/>
              </a:spcAft>
              <a:buFont typeface="Arial" panose="020B0604020202020204" pitchFamily="34" charset="0"/>
              <a:buNone/>
              <a:defRPr sz="2301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331289" indent="0">
              <a:spcBef>
                <a:spcPts val="0"/>
              </a:spcBef>
              <a:spcAft>
                <a:spcPts val="863"/>
              </a:spcAft>
              <a:buNone/>
              <a:defRPr sz="2013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665167" indent="0">
              <a:spcBef>
                <a:spcPts val="0"/>
              </a:spcBef>
              <a:spcAft>
                <a:spcPts val="863"/>
              </a:spcAft>
              <a:buNone/>
              <a:defRPr sz="1725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996456" indent="0">
              <a:spcBef>
                <a:spcPts val="0"/>
              </a:spcBef>
              <a:spcAft>
                <a:spcPts val="863"/>
              </a:spcAft>
              <a:buNone/>
              <a:defRPr sz="1438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1327745" indent="0">
              <a:spcBef>
                <a:spcPts val="0"/>
              </a:spcBef>
              <a:spcAft>
                <a:spcPts val="863"/>
              </a:spcAft>
              <a:buFont typeface="Arial" panose="020B0604020202020204" pitchFamily="34" charset="0"/>
              <a:buNone/>
              <a:defRPr sz="1294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659035" indent="0">
              <a:spcBef>
                <a:spcPts val="0"/>
              </a:spcBef>
              <a:spcAft>
                <a:spcPts val="863"/>
              </a:spcAft>
              <a:buFont typeface="Nokia Pure Text" panose="020B0503020202020204" pitchFamily="34" charset="0"/>
              <a:buNone/>
              <a:defRPr sz="115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990322" indent="0">
              <a:spcBef>
                <a:spcPts val="0"/>
              </a:spcBef>
              <a:spcAft>
                <a:spcPts val="863"/>
              </a:spcAft>
              <a:buNone/>
              <a:defRPr sz="1007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2321612" indent="0">
              <a:spcBef>
                <a:spcPts val="0"/>
              </a:spcBef>
              <a:spcAft>
                <a:spcPts val="863"/>
              </a:spcAft>
              <a:buNone/>
              <a:defRPr sz="86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4" y="29445"/>
            <a:ext cx="735766" cy="55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8937" y="736112"/>
            <a:ext cx="3845813" cy="1619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863"/>
              </a:spcAft>
              <a:buNone/>
              <a:defRPr sz="949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5" y="2502778"/>
            <a:ext cx="3822625" cy="12896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63"/>
              </a:spcAft>
              <a:buFont typeface="Arial" panose="020B0604020202020204" pitchFamily="34" charset="0"/>
              <a:buNone/>
              <a:defRPr sz="2301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331289" indent="0">
              <a:spcBef>
                <a:spcPts val="0"/>
              </a:spcBef>
              <a:spcAft>
                <a:spcPts val="863"/>
              </a:spcAft>
              <a:buNone/>
              <a:defRPr sz="2013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665167" indent="0">
              <a:spcBef>
                <a:spcPts val="0"/>
              </a:spcBef>
              <a:spcAft>
                <a:spcPts val="863"/>
              </a:spcAft>
              <a:buNone/>
              <a:defRPr sz="1725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996456" indent="0">
              <a:spcBef>
                <a:spcPts val="0"/>
              </a:spcBef>
              <a:spcAft>
                <a:spcPts val="863"/>
              </a:spcAft>
              <a:buNone/>
              <a:defRPr sz="1438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1327745" indent="0">
              <a:spcBef>
                <a:spcPts val="0"/>
              </a:spcBef>
              <a:spcAft>
                <a:spcPts val="863"/>
              </a:spcAft>
              <a:buFont typeface="Arial" panose="020B0604020202020204" pitchFamily="34" charset="0"/>
              <a:buNone/>
              <a:defRPr sz="1294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659035" indent="0">
              <a:spcBef>
                <a:spcPts val="0"/>
              </a:spcBef>
              <a:spcAft>
                <a:spcPts val="863"/>
              </a:spcAft>
              <a:buFont typeface="Nokia Pure Text" panose="020B0503020202020204" pitchFamily="34" charset="0"/>
              <a:buNone/>
              <a:defRPr sz="115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990322" indent="0">
              <a:spcBef>
                <a:spcPts val="0"/>
              </a:spcBef>
              <a:spcAft>
                <a:spcPts val="863"/>
              </a:spcAft>
              <a:buNone/>
              <a:defRPr sz="1007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2321612" indent="0">
              <a:spcBef>
                <a:spcPts val="0"/>
              </a:spcBef>
              <a:spcAft>
                <a:spcPts val="863"/>
              </a:spcAft>
              <a:buNone/>
              <a:defRPr sz="86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6" y="27848"/>
            <a:ext cx="731490" cy="54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5" y="482890"/>
            <a:ext cx="3822625" cy="2532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76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876">
                <a:latin typeface="+mj-lt"/>
              </a:defRPr>
            </a:lvl2pPr>
            <a:lvl3pPr>
              <a:defRPr sz="2876">
                <a:latin typeface="+mj-lt"/>
              </a:defRPr>
            </a:lvl3pPr>
            <a:lvl4pPr>
              <a:defRPr sz="2876">
                <a:latin typeface="+mj-lt"/>
              </a:defRPr>
            </a:lvl4pPr>
            <a:lvl5pPr>
              <a:defRPr sz="2876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5" y="229667"/>
            <a:ext cx="3822625" cy="2532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76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5" y="883334"/>
            <a:ext cx="3822625" cy="291205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63"/>
              </a:spcAft>
              <a:buNone/>
              <a:defRPr sz="2301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331289" indent="0">
              <a:spcBef>
                <a:spcPts val="0"/>
              </a:spcBef>
              <a:spcAft>
                <a:spcPts val="863"/>
              </a:spcAft>
              <a:buNone/>
              <a:defRPr sz="2013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665167" indent="0">
              <a:spcBef>
                <a:spcPts val="0"/>
              </a:spcBef>
              <a:spcAft>
                <a:spcPts val="863"/>
              </a:spcAft>
              <a:buNone/>
              <a:defRPr sz="1725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996456" indent="0">
              <a:spcBef>
                <a:spcPts val="0"/>
              </a:spcBef>
              <a:spcAft>
                <a:spcPts val="863"/>
              </a:spcAft>
              <a:buNone/>
              <a:defRPr sz="1438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1327745" indent="0">
              <a:spcBef>
                <a:spcPts val="0"/>
              </a:spcBef>
              <a:spcAft>
                <a:spcPts val="863"/>
              </a:spcAft>
              <a:buFont typeface="Arial" panose="020B0604020202020204" pitchFamily="34" charset="0"/>
              <a:buNone/>
              <a:defRPr sz="115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1" y="3802368"/>
            <a:ext cx="464280" cy="34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5" y="482890"/>
            <a:ext cx="3822625" cy="2532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76">
                <a:solidFill>
                  <a:schemeClr val="bg1"/>
                </a:solidFill>
                <a:latin typeface="+mj-lt"/>
              </a:defRPr>
            </a:lvl1pPr>
            <a:lvl2pPr>
              <a:defRPr sz="2876">
                <a:latin typeface="+mj-lt"/>
              </a:defRPr>
            </a:lvl2pPr>
            <a:lvl3pPr>
              <a:defRPr sz="2876">
                <a:latin typeface="+mj-lt"/>
              </a:defRPr>
            </a:lvl3pPr>
            <a:lvl4pPr>
              <a:defRPr sz="2876">
                <a:latin typeface="+mj-lt"/>
              </a:defRPr>
            </a:lvl4pPr>
            <a:lvl5pPr>
              <a:defRPr sz="2876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5" y="229667"/>
            <a:ext cx="3822625" cy="2532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76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5" y="883334"/>
            <a:ext cx="3822625" cy="291205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63"/>
              </a:spcAft>
              <a:buNone/>
              <a:defRPr sz="2301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331289" indent="0">
              <a:spcBef>
                <a:spcPts val="0"/>
              </a:spcBef>
              <a:spcAft>
                <a:spcPts val="863"/>
              </a:spcAft>
              <a:buNone/>
              <a:defRPr sz="2013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665167" indent="0">
              <a:spcBef>
                <a:spcPts val="0"/>
              </a:spcBef>
              <a:spcAft>
                <a:spcPts val="863"/>
              </a:spcAft>
              <a:buNone/>
              <a:defRPr sz="1725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996456" indent="0">
              <a:spcBef>
                <a:spcPts val="0"/>
              </a:spcBef>
              <a:spcAft>
                <a:spcPts val="863"/>
              </a:spcAft>
              <a:buNone/>
              <a:defRPr sz="1438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1327745" indent="0">
              <a:spcBef>
                <a:spcPts val="0"/>
              </a:spcBef>
              <a:spcAft>
                <a:spcPts val="863"/>
              </a:spcAft>
              <a:buFont typeface="Arial" panose="020B0604020202020204" pitchFamily="34" charset="0"/>
              <a:buNone/>
              <a:defRPr sz="115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5" y="229668"/>
            <a:ext cx="3822625" cy="14399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6325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60000" y="3939667"/>
            <a:ext cx="2086875" cy="10011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5" y="482890"/>
            <a:ext cx="3822625" cy="2532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76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876">
                <a:latin typeface="+mj-lt"/>
              </a:defRPr>
            </a:lvl2pPr>
            <a:lvl3pPr>
              <a:defRPr sz="2876">
                <a:latin typeface="+mj-lt"/>
              </a:defRPr>
            </a:lvl3pPr>
            <a:lvl4pPr>
              <a:defRPr sz="2876">
                <a:latin typeface="+mj-lt"/>
              </a:defRPr>
            </a:lvl4pPr>
            <a:lvl5pPr>
              <a:defRPr sz="2876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125" y="229667"/>
            <a:ext cx="3822625" cy="2532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76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60000" y="3939667"/>
            <a:ext cx="2086875" cy="10011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5" y="482890"/>
            <a:ext cx="3822625" cy="2532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76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876">
                <a:latin typeface="+mj-lt"/>
              </a:defRPr>
            </a:lvl2pPr>
            <a:lvl3pPr>
              <a:defRPr sz="2876">
                <a:latin typeface="+mj-lt"/>
              </a:defRPr>
            </a:lvl3pPr>
            <a:lvl4pPr>
              <a:defRPr sz="2876">
                <a:latin typeface="+mj-lt"/>
              </a:defRPr>
            </a:lvl4pPr>
            <a:lvl5pPr>
              <a:defRPr sz="2876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125" y="229667"/>
            <a:ext cx="3822625" cy="2532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76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2125" y="883334"/>
            <a:ext cx="3822625" cy="291205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63"/>
              </a:spcAft>
              <a:buNone/>
              <a:defRPr sz="230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31289" indent="0">
              <a:spcBef>
                <a:spcPts val="0"/>
              </a:spcBef>
              <a:spcAft>
                <a:spcPts val="863"/>
              </a:spcAft>
              <a:buNone/>
              <a:defRPr sz="2013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665167" indent="0">
              <a:spcBef>
                <a:spcPts val="0"/>
              </a:spcBef>
              <a:spcAft>
                <a:spcPts val="863"/>
              </a:spcAft>
              <a:buNone/>
              <a:defRPr sz="1725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996456" indent="0">
              <a:spcBef>
                <a:spcPts val="0"/>
              </a:spcBef>
              <a:spcAft>
                <a:spcPts val="863"/>
              </a:spcAft>
              <a:buNone/>
              <a:defRPr sz="1438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327745" indent="0">
              <a:spcBef>
                <a:spcPts val="0"/>
              </a:spcBef>
              <a:spcAft>
                <a:spcPts val="863"/>
              </a:spcAft>
              <a:buFont typeface="Arial" panose="020B0604020202020204" pitchFamily="34" charset="0"/>
              <a:buNone/>
              <a:defRPr sz="115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987734" indent="-328701">
              <a:spcBef>
                <a:spcPts val="0"/>
              </a:spcBef>
              <a:spcAft>
                <a:spcPts val="863"/>
              </a:spcAft>
              <a:buFont typeface="Nokia Pure Text" panose="020B0503020202020204" pitchFamily="34" charset="0"/>
              <a:buChar char="‒"/>
              <a:defRPr sz="1150" baseline="0">
                <a:solidFill>
                  <a:schemeClr val="tx2"/>
                </a:solidFill>
              </a:defRPr>
            </a:lvl6pPr>
            <a:lvl7pPr marL="2319024">
              <a:spcBef>
                <a:spcPts val="0"/>
              </a:spcBef>
              <a:spcAft>
                <a:spcPts val="863"/>
              </a:spcAft>
              <a:defRPr sz="1007">
                <a:solidFill>
                  <a:schemeClr val="tx2"/>
                </a:solidFill>
              </a:defRPr>
            </a:lvl7pPr>
            <a:lvl8pPr marL="2650313">
              <a:spcBef>
                <a:spcPts val="0"/>
              </a:spcBef>
              <a:spcAft>
                <a:spcPts val="863"/>
              </a:spcAft>
              <a:defRPr sz="863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5" y="482890"/>
            <a:ext cx="3822625" cy="2532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76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876">
                <a:latin typeface="+mj-lt"/>
              </a:defRPr>
            </a:lvl2pPr>
            <a:lvl3pPr>
              <a:defRPr sz="2876">
                <a:latin typeface="+mj-lt"/>
              </a:defRPr>
            </a:lvl3pPr>
            <a:lvl4pPr>
              <a:defRPr sz="2876">
                <a:latin typeface="+mj-lt"/>
              </a:defRPr>
            </a:lvl4pPr>
            <a:lvl5pPr>
              <a:defRPr sz="2876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5" y="229667"/>
            <a:ext cx="3822625" cy="2532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76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92125" y="880389"/>
            <a:ext cx="3822625" cy="291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38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060000" y="3939667"/>
            <a:ext cx="2086875" cy="10011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5" y="482890"/>
            <a:ext cx="3822625" cy="2532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76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876">
                <a:latin typeface="+mj-lt"/>
              </a:defRPr>
            </a:lvl2pPr>
            <a:lvl3pPr>
              <a:defRPr sz="2876">
                <a:latin typeface="+mj-lt"/>
              </a:defRPr>
            </a:lvl3pPr>
            <a:lvl4pPr>
              <a:defRPr sz="2876">
                <a:latin typeface="+mj-lt"/>
              </a:defRPr>
            </a:lvl4pPr>
            <a:lvl5pPr>
              <a:defRPr sz="2876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5" y="229667"/>
            <a:ext cx="3822625" cy="2532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76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92125" y="880389"/>
            <a:ext cx="3822625" cy="291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38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60000" y="3939667"/>
            <a:ext cx="2086875" cy="10011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5" y="482890"/>
            <a:ext cx="3822625" cy="2532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76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876">
                <a:latin typeface="+mj-lt"/>
              </a:defRPr>
            </a:lvl2pPr>
            <a:lvl3pPr>
              <a:defRPr sz="2876">
                <a:latin typeface="+mj-lt"/>
              </a:defRPr>
            </a:lvl3pPr>
            <a:lvl4pPr>
              <a:defRPr sz="2876">
                <a:latin typeface="+mj-lt"/>
              </a:defRPr>
            </a:lvl4pPr>
            <a:lvl5pPr>
              <a:defRPr sz="2876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5" y="229667"/>
            <a:ext cx="3822625" cy="2532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76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5" y="883334"/>
            <a:ext cx="1845063" cy="291205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63"/>
              </a:spcAft>
              <a:buNone/>
              <a:defRPr sz="230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31289" indent="0">
              <a:spcBef>
                <a:spcPts val="0"/>
              </a:spcBef>
              <a:spcAft>
                <a:spcPts val="863"/>
              </a:spcAft>
              <a:buNone/>
              <a:defRPr sz="2013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665167" indent="0">
              <a:spcBef>
                <a:spcPts val="0"/>
              </a:spcBef>
              <a:spcAft>
                <a:spcPts val="863"/>
              </a:spcAft>
              <a:buNone/>
              <a:defRPr sz="1725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996456" indent="0">
              <a:spcBef>
                <a:spcPts val="0"/>
              </a:spcBef>
              <a:spcAft>
                <a:spcPts val="863"/>
              </a:spcAft>
              <a:buNone/>
              <a:defRPr sz="1438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327745" indent="0">
              <a:spcBef>
                <a:spcPts val="0"/>
              </a:spcBef>
              <a:spcAft>
                <a:spcPts val="863"/>
              </a:spcAft>
              <a:buFont typeface="Arial" panose="020B0604020202020204" pitchFamily="34" charset="0"/>
              <a:buNone/>
              <a:defRPr sz="115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987734" indent="-328701">
              <a:spcBef>
                <a:spcPts val="0"/>
              </a:spcBef>
              <a:spcAft>
                <a:spcPts val="863"/>
              </a:spcAft>
              <a:buFont typeface="Nokia Pure Text" panose="020B0503020202020204" pitchFamily="34" charset="0"/>
              <a:buChar char="‒"/>
              <a:defRPr sz="1150" baseline="0">
                <a:solidFill>
                  <a:schemeClr val="tx2"/>
                </a:solidFill>
              </a:defRPr>
            </a:lvl6pPr>
            <a:lvl7pPr marL="2319024">
              <a:spcBef>
                <a:spcPts val="0"/>
              </a:spcBef>
              <a:spcAft>
                <a:spcPts val="863"/>
              </a:spcAft>
              <a:defRPr sz="1007">
                <a:solidFill>
                  <a:schemeClr val="tx2"/>
                </a:solidFill>
              </a:defRPr>
            </a:lvl7pPr>
            <a:lvl8pPr marL="2650313">
              <a:spcBef>
                <a:spcPts val="0"/>
              </a:spcBef>
              <a:spcAft>
                <a:spcPts val="863"/>
              </a:spcAft>
              <a:defRPr sz="863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9687" y="883334"/>
            <a:ext cx="1845063" cy="291205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63"/>
              </a:spcAft>
              <a:buNone/>
              <a:defRPr sz="230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31289" indent="0">
              <a:spcBef>
                <a:spcPts val="0"/>
              </a:spcBef>
              <a:spcAft>
                <a:spcPts val="863"/>
              </a:spcAft>
              <a:buNone/>
              <a:defRPr sz="2013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665167" indent="0">
              <a:spcBef>
                <a:spcPts val="0"/>
              </a:spcBef>
              <a:spcAft>
                <a:spcPts val="863"/>
              </a:spcAft>
              <a:buNone/>
              <a:defRPr sz="1725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996456" indent="0">
              <a:spcBef>
                <a:spcPts val="0"/>
              </a:spcBef>
              <a:spcAft>
                <a:spcPts val="863"/>
              </a:spcAft>
              <a:buNone/>
              <a:defRPr sz="1438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327745" indent="0">
              <a:spcBef>
                <a:spcPts val="0"/>
              </a:spcBef>
              <a:spcAft>
                <a:spcPts val="863"/>
              </a:spcAft>
              <a:buFont typeface="Arial" panose="020B0604020202020204" pitchFamily="34" charset="0"/>
              <a:buNone/>
              <a:defRPr sz="115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987734" indent="-328701">
              <a:spcBef>
                <a:spcPts val="0"/>
              </a:spcBef>
              <a:spcAft>
                <a:spcPts val="863"/>
              </a:spcAft>
              <a:buFont typeface="Nokia Pure Text" panose="020B0503020202020204" pitchFamily="34" charset="0"/>
              <a:buChar char="‒"/>
              <a:defRPr sz="1150" baseline="0">
                <a:solidFill>
                  <a:schemeClr val="tx2"/>
                </a:solidFill>
              </a:defRPr>
            </a:lvl6pPr>
            <a:lvl7pPr marL="2319024">
              <a:spcBef>
                <a:spcPts val="0"/>
              </a:spcBef>
              <a:spcAft>
                <a:spcPts val="863"/>
              </a:spcAft>
              <a:defRPr sz="1007">
                <a:solidFill>
                  <a:schemeClr val="tx2"/>
                </a:solidFill>
              </a:defRPr>
            </a:lvl7pPr>
            <a:lvl8pPr marL="2650313">
              <a:spcBef>
                <a:spcPts val="0"/>
              </a:spcBef>
              <a:spcAft>
                <a:spcPts val="863"/>
              </a:spcAft>
              <a:defRPr sz="863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060000" y="3939667"/>
            <a:ext cx="2086875" cy="10011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5" y="482890"/>
            <a:ext cx="3822625" cy="2532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76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876">
                <a:latin typeface="+mj-lt"/>
              </a:defRPr>
            </a:lvl2pPr>
            <a:lvl3pPr>
              <a:defRPr sz="2876">
                <a:latin typeface="+mj-lt"/>
              </a:defRPr>
            </a:lvl3pPr>
            <a:lvl4pPr>
              <a:defRPr sz="2876">
                <a:latin typeface="+mj-lt"/>
              </a:defRPr>
            </a:lvl4pPr>
            <a:lvl5pPr>
              <a:defRPr sz="2876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5" y="229667"/>
            <a:ext cx="3822625" cy="2532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76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9687" y="883334"/>
            <a:ext cx="1845063" cy="291205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63"/>
              </a:spcAft>
              <a:buNone/>
              <a:defRPr sz="230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31289" indent="0">
              <a:spcBef>
                <a:spcPts val="0"/>
              </a:spcBef>
              <a:spcAft>
                <a:spcPts val="863"/>
              </a:spcAft>
              <a:buNone/>
              <a:defRPr sz="2013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665167" indent="0">
              <a:spcBef>
                <a:spcPts val="0"/>
              </a:spcBef>
              <a:spcAft>
                <a:spcPts val="863"/>
              </a:spcAft>
              <a:buNone/>
              <a:defRPr sz="1725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996456" indent="0">
              <a:spcBef>
                <a:spcPts val="0"/>
              </a:spcBef>
              <a:spcAft>
                <a:spcPts val="863"/>
              </a:spcAft>
              <a:buNone/>
              <a:defRPr sz="1438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327745" indent="0">
              <a:spcBef>
                <a:spcPts val="0"/>
              </a:spcBef>
              <a:spcAft>
                <a:spcPts val="863"/>
              </a:spcAft>
              <a:buFont typeface="Arial" panose="020B0604020202020204" pitchFamily="34" charset="0"/>
              <a:buNone/>
              <a:defRPr sz="115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987734" indent="-328701">
              <a:spcBef>
                <a:spcPts val="0"/>
              </a:spcBef>
              <a:spcAft>
                <a:spcPts val="863"/>
              </a:spcAft>
              <a:buFont typeface="Nokia Pure Text" panose="020B0503020202020204" pitchFamily="34" charset="0"/>
              <a:buChar char="‒"/>
              <a:defRPr sz="1150" baseline="0">
                <a:solidFill>
                  <a:schemeClr val="tx2"/>
                </a:solidFill>
              </a:defRPr>
            </a:lvl6pPr>
            <a:lvl7pPr marL="2319024">
              <a:spcBef>
                <a:spcPts val="0"/>
              </a:spcBef>
              <a:spcAft>
                <a:spcPts val="863"/>
              </a:spcAft>
              <a:defRPr sz="1007">
                <a:solidFill>
                  <a:schemeClr val="tx2"/>
                </a:solidFill>
              </a:defRPr>
            </a:lvl7pPr>
            <a:lvl8pPr marL="2650313">
              <a:spcBef>
                <a:spcPts val="0"/>
              </a:spcBef>
              <a:spcAft>
                <a:spcPts val="863"/>
              </a:spcAft>
              <a:defRPr sz="863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92125" y="883334"/>
            <a:ext cx="1845063" cy="29120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301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60000" y="3939667"/>
            <a:ext cx="2086875" cy="10011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5" y="482890"/>
            <a:ext cx="3822625" cy="2532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76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876">
                <a:latin typeface="+mj-lt"/>
              </a:defRPr>
            </a:lvl2pPr>
            <a:lvl3pPr>
              <a:defRPr sz="2876">
                <a:latin typeface="+mj-lt"/>
              </a:defRPr>
            </a:lvl3pPr>
            <a:lvl4pPr>
              <a:defRPr sz="2876">
                <a:latin typeface="+mj-lt"/>
              </a:defRPr>
            </a:lvl4pPr>
            <a:lvl5pPr>
              <a:defRPr sz="2876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5" y="229667"/>
            <a:ext cx="3822625" cy="2532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76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125" y="883334"/>
            <a:ext cx="1192500" cy="291205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63"/>
              </a:spcAft>
              <a:buNone/>
              <a:defRPr sz="230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31289" indent="0">
              <a:spcBef>
                <a:spcPts val="0"/>
              </a:spcBef>
              <a:spcAft>
                <a:spcPts val="863"/>
              </a:spcAft>
              <a:buNone/>
              <a:defRPr sz="2013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665167" indent="0">
              <a:spcBef>
                <a:spcPts val="0"/>
              </a:spcBef>
              <a:spcAft>
                <a:spcPts val="863"/>
              </a:spcAft>
              <a:buNone/>
              <a:defRPr sz="1725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996456" indent="0">
              <a:spcBef>
                <a:spcPts val="0"/>
              </a:spcBef>
              <a:spcAft>
                <a:spcPts val="863"/>
              </a:spcAft>
              <a:buNone/>
              <a:defRPr sz="1438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327745" indent="0">
              <a:spcBef>
                <a:spcPts val="0"/>
              </a:spcBef>
              <a:spcAft>
                <a:spcPts val="863"/>
              </a:spcAft>
              <a:buFont typeface="Arial" panose="020B0604020202020204" pitchFamily="34" charset="0"/>
              <a:buNone/>
              <a:defRPr sz="115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987734" indent="-328701">
              <a:spcBef>
                <a:spcPts val="0"/>
              </a:spcBef>
              <a:spcAft>
                <a:spcPts val="863"/>
              </a:spcAft>
              <a:buFont typeface="Nokia Pure Text" panose="020B0503020202020204" pitchFamily="34" charset="0"/>
              <a:buChar char="‒"/>
              <a:defRPr sz="1150" baseline="0">
                <a:solidFill>
                  <a:schemeClr val="tx2"/>
                </a:solidFill>
              </a:defRPr>
            </a:lvl6pPr>
            <a:lvl7pPr marL="2319024">
              <a:spcBef>
                <a:spcPts val="0"/>
              </a:spcBef>
              <a:spcAft>
                <a:spcPts val="863"/>
              </a:spcAft>
              <a:defRPr sz="1007">
                <a:solidFill>
                  <a:schemeClr val="tx2"/>
                </a:solidFill>
              </a:defRPr>
            </a:lvl7pPr>
            <a:lvl8pPr marL="2650313">
              <a:spcBef>
                <a:spcPts val="0"/>
              </a:spcBef>
              <a:spcAft>
                <a:spcPts val="863"/>
              </a:spcAft>
              <a:defRPr sz="863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7121" y="883334"/>
            <a:ext cx="1192500" cy="291205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63"/>
              </a:spcAft>
              <a:buNone/>
              <a:defRPr sz="230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31289" indent="0">
              <a:spcBef>
                <a:spcPts val="0"/>
              </a:spcBef>
              <a:spcAft>
                <a:spcPts val="863"/>
              </a:spcAft>
              <a:buNone/>
              <a:defRPr sz="2013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665167" indent="0">
              <a:spcBef>
                <a:spcPts val="0"/>
              </a:spcBef>
              <a:spcAft>
                <a:spcPts val="863"/>
              </a:spcAft>
              <a:buNone/>
              <a:defRPr sz="1725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996456" indent="0">
              <a:spcBef>
                <a:spcPts val="0"/>
              </a:spcBef>
              <a:spcAft>
                <a:spcPts val="863"/>
              </a:spcAft>
              <a:buNone/>
              <a:defRPr sz="1438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327745" indent="0">
              <a:spcBef>
                <a:spcPts val="0"/>
              </a:spcBef>
              <a:spcAft>
                <a:spcPts val="863"/>
              </a:spcAft>
              <a:buFont typeface="Arial" panose="020B0604020202020204" pitchFamily="34" charset="0"/>
              <a:buNone/>
              <a:defRPr sz="115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987734" indent="-328701">
              <a:spcBef>
                <a:spcPts val="0"/>
              </a:spcBef>
              <a:spcAft>
                <a:spcPts val="863"/>
              </a:spcAft>
              <a:buFont typeface="Nokia Pure Text" panose="020B0503020202020204" pitchFamily="34" charset="0"/>
              <a:buChar char="‒"/>
              <a:defRPr sz="1150" baseline="0">
                <a:solidFill>
                  <a:schemeClr val="tx2"/>
                </a:solidFill>
              </a:defRPr>
            </a:lvl6pPr>
            <a:lvl7pPr marL="2319024">
              <a:spcBef>
                <a:spcPts val="0"/>
              </a:spcBef>
              <a:spcAft>
                <a:spcPts val="863"/>
              </a:spcAft>
              <a:defRPr sz="1007">
                <a:solidFill>
                  <a:schemeClr val="tx2"/>
                </a:solidFill>
              </a:defRPr>
            </a:lvl7pPr>
            <a:lvl8pPr marL="2650313">
              <a:spcBef>
                <a:spcPts val="0"/>
              </a:spcBef>
              <a:spcAft>
                <a:spcPts val="863"/>
              </a:spcAft>
              <a:defRPr sz="863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22250" y="883334"/>
            <a:ext cx="1192500" cy="291205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63"/>
              </a:spcAft>
              <a:buNone/>
              <a:defRPr sz="230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31289" indent="0">
              <a:spcBef>
                <a:spcPts val="0"/>
              </a:spcBef>
              <a:spcAft>
                <a:spcPts val="863"/>
              </a:spcAft>
              <a:buNone/>
              <a:defRPr sz="2013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665167" indent="0">
              <a:spcBef>
                <a:spcPts val="0"/>
              </a:spcBef>
              <a:spcAft>
                <a:spcPts val="863"/>
              </a:spcAft>
              <a:buNone/>
              <a:defRPr sz="1725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996456" indent="0">
              <a:spcBef>
                <a:spcPts val="0"/>
              </a:spcBef>
              <a:spcAft>
                <a:spcPts val="863"/>
              </a:spcAft>
              <a:buNone/>
              <a:defRPr sz="1438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327745" indent="0">
              <a:spcBef>
                <a:spcPts val="0"/>
              </a:spcBef>
              <a:spcAft>
                <a:spcPts val="863"/>
              </a:spcAft>
              <a:buFont typeface="Arial" panose="020B0604020202020204" pitchFamily="34" charset="0"/>
              <a:buNone/>
              <a:defRPr sz="115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987734" indent="-328701">
              <a:spcBef>
                <a:spcPts val="0"/>
              </a:spcBef>
              <a:spcAft>
                <a:spcPts val="863"/>
              </a:spcAft>
              <a:buFont typeface="Nokia Pure Text" panose="020B0503020202020204" pitchFamily="34" charset="0"/>
              <a:buChar char="‒"/>
              <a:defRPr sz="1150" baseline="0">
                <a:solidFill>
                  <a:schemeClr val="tx2"/>
                </a:solidFill>
              </a:defRPr>
            </a:lvl6pPr>
            <a:lvl7pPr marL="2319024">
              <a:spcBef>
                <a:spcPts val="0"/>
              </a:spcBef>
              <a:spcAft>
                <a:spcPts val="863"/>
              </a:spcAft>
              <a:defRPr sz="1007">
                <a:solidFill>
                  <a:schemeClr val="tx2"/>
                </a:solidFill>
              </a:defRPr>
            </a:lvl7pPr>
            <a:lvl8pPr marL="2650313">
              <a:spcBef>
                <a:spcPts val="0"/>
              </a:spcBef>
              <a:spcAft>
                <a:spcPts val="863"/>
              </a:spcAft>
              <a:defRPr sz="863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60000" y="3939667"/>
            <a:ext cx="2086875" cy="10011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125" y="482890"/>
            <a:ext cx="3822625" cy="2532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76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876">
                <a:latin typeface="+mj-lt"/>
              </a:defRPr>
            </a:lvl2pPr>
            <a:lvl3pPr>
              <a:defRPr sz="2876">
                <a:latin typeface="+mj-lt"/>
              </a:defRPr>
            </a:lvl3pPr>
            <a:lvl4pPr>
              <a:defRPr sz="2876">
                <a:latin typeface="+mj-lt"/>
              </a:defRPr>
            </a:lvl4pPr>
            <a:lvl5pPr>
              <a:defRPr sz="2876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25" y="229667"/>
            <a:ext cx="3822625" cy="2532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876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91993" y="883334"/>
            <a:ext cx="1192500" cy="29120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301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2821340" y="883334"/>
            <a:ext cx="1192500" cy="29120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301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506212" y="883334"/>
            <a:ext cx="1192500" cy="29120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301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060000" y="3939667"/>
            <a:ext cx="2086875" cy="10011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986103" rtl="0" eaLnBrk="1" latinLnBrk="0" hangingPunct="1">
        <a:lnSpc>
          <a:spcPct val="90000"/>
        </a:lnSpc>
        <a:spcBef>
          <a:spcPct val="0"/>
        </a:spcBef>
        <a:buNone/>
        <a:defRPr sz="47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525" indent="-246525" algn="l" defTabSz="986103" rtl="0" eaLnBrk="1" latinLnBrk="0" hangingPunct="1">
        <a:lnSpc>
          <a:spcPct val="90000"/>
        </a:lnSpc>
        <a:spcBef>
          <a:spcPts val="1078"/>
        </a:spcBef>
        <a:buFont typeface="Arial" panose="020B0604020202020204" pitchFamily="34" charset="0"/>
        <a:buChar char="•"/>
        <a:defRPr sz="3020" kern="1200">
          <a:solidFill>
            <a:schemeClr val="tx1"/>
          </a:solidFill>
          <a:latin typeface="+mn-lt"/>
          <a:ea typeface="+mn-ea"/>
          <a:cs typeface="+mn-cs"/>
        </a:defRPr>
      </a:lvl1pPr>
      <a:lvl2pPr marL="739578" indent="-246525" algn="l" defTabSz="986103" rtl="0" eaLnBrk="1" latinLnBrk="0" hangingPunct="1">
        <a:lnSpc>
          <a:spcPct val="90000"/>
        </a:lnSpc>
        <a:spcBef>
          <a:spcPts val="53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2pPr>
      <a:lvl3pPr marL="1232628" indent="-246525" algn="l" defTabSz="986103" rtl="0" eaLnBrk="1" latinLnBrk="0" hangingPunct="1">
        <a:lnSpc>
          <a:spcPct val="90000"/>
        </a:lnSpc>
        <a:spcBef>
          <a:spcPts val="539"/>
        </a:spcBef>
        <a:buFont typeface="Arial" panose="020B0604020202020204" pitchFamily="34" charset="0"/>
        <a:buChar char="•"/>
        <a:defRPr sz="2157" kern="1200">
          <a:solidFill>
            <a:schemeClr val="tx1"/>
          </a:solidFill>
          <a:latin typeface="+mn-lt"/>
          <a:ea typeface="+mn-ea"/>
          <a:cs typeface="+mn-cs"/>
        </a:defRPr>
      </a:lvl3pPr>
      <a:lvl4pPr marL="1725681" indent="-246525" algn="l" defTabSz="986103" rtl="0" eaLnBrk="1" latinLnBrk="0" hangingPunct="1">
        <a:lnSpc>
          <a:spcPct val="90000"/>
        </a:lnSpc>
        <a:spcBef>
          <a:spcPts val="539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4pPr>
      <a:lvl5pPr marL="2218731" indent="-246525" algn="l" defTabSz="986103" rtl="0" eaLnBrk="1" latinLnBrk="0" hangingPunct="1">
        <a:lnSpc>
          <a:spcPct val="90000"/>
        </a:lnSpc>
        <a:spcBef>
          <a:spcPts val="539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5pPr>
      <a:lvl6pPr marL="2711784" indent="-246525" algn="l" defTabSz="986103" rtl="0" eaLnBrk="1" latinLnBrk="0" hangingPunct="1">
        <a:lnSpc>
          <a:spcPct val="90000"/>
        </a:lnSpc>
        <a:spcBef>
          <a:spcPts val="539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3204835" indent="-246525" algn="l" defTabSz="986103" rtl="0" eaLnBrk="1" latinLnBrk="0" hangingPunct="1">
        <a:lnSpc>
          <a:spcPct val="90000"/>
        </a:lnSpc>
        <a:spcBef>
          <a:spcPts val="539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697888" indent="-246525" algn="l" defTabSz="986103" rtl="0" eaLnBrk="1" latinLnBrk="0" hangingPunct="1">
        <a:lnSpc>
          <a:spcPct val="90000"/>
        </a:lnSpc>
        <a:spcBef>
          <a:spcPts val="539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4190936" indent="-246525" algn="l" defTabSz="986103" rtl="0" eaLnBrk="1" latinLnBrk="0" hangingPunct="1">
        <a:lnSpc>
          <a:spcPct val="90000"/>
        </a:lnSpc>
        <a:spcBef>
          <a:spcPts val="539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6103" rtl="0" eaLnBrk="1" latinLnBrk="0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1pPr>
      <a:lvl2pPr marL="493052" algn="l" defTabSz="986103" rtl="0" eaLnBrk="1" latinLnBrk="0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2pPr>
      <a:lvl3pPr marL="986103" algn="l" defTabSz="986103" rtl="0" eaLnBrk="1" latinLnBrk="0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3pPr>
      <a:lvl4pPr marL="1479153" algn="l" defTabSz="986103" rtl="0" eaLnBrk="1" latinLnBrk="0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4pPr>
      <a:lvl5pPr marL="1972206" algn="l" defTabSz="986103" rtl="0" eaLnBrk="1" latinLnBrk="0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5pPr>
      <a:lvl6pPr marL="2465258" algn="l" defTabSz="986103" rtl="0" eaLnBrk="1" latinLnBrk="0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958310" algn="l" defTabSz="986103" rtl="0" eaLnBrk="1" latinLnBrk="0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451361" algn="l" defTabSz="986103" rtl="0" eaLnBrk="1" latinLnBrk="0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944411" algn="l" defTabSz="986103" rtl="0" eaLnBrk="1" latinLnBrk="0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47709" y="3685710"/>
            <a:ext cx="828125" cy="353943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15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92816" y="3508873"/>
            <a:ext cx="115938" cy="530915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15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438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000" y="3939667"/>
            <a:ext cx="2086875" cy="100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5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1314803" rtl="0" eaLnBrk="1" latinLnBrk="0" hangingPunct="1">
        <a:lnSpc>
          <a:spcPct val="90000"/>
        </a:lnSpc>
        <a:spcBef>
          <a:spcPct val="0"/>
        </a:spcBef>
        <a:buNone/>
        <a:defRPr sz="63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8701" indent="-328701" algn="l" defTabSz="1314803" rtl="0" eaLnBrk="1" latinLnBrk="0" hangingPunct="1">
        <a:lnSpc>
          <a:spcPct val="90000"/>
        </a:lnSpc>
        <a:spcBef>
          <a:spcPts val="1438"/>
        </a:spcBef>
        <a:buFont typeface="Arial" panose="020B0604020202020204" pitchFamily="34" charset="0"/>
        <a:buChar char="•"/>
        <a:defRPr sz="4026" kern="1200">
          <a:solidFill>
            <a:schemeClr val="tx1"/>
          </a:solidFill>
          <a:latin typeface="+mn-lt"/>
          <a:ea typeface="+mn-ea"/>
          <a:cs typeface="+mn-cs"/>
        </a:defRPr>
      </a:lvl1pPr>
      <a:lvl2pPr marL="986103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3451" kern="1200">
          <a:solidFill>
            <a:schemeClr val="tx1"/>
          </a:solidFill>
          <a:latin typeface="+mn-lt"/>
          <a:ea typeface="+mn-ea"/>
          <a:cs typeface="+mn-cs"/>
        </a:defRPr>
      </a:lvl2pPr>
      <a:lvl3pPr marL="1643507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3pPr>
      <a:lvl4pPr marL="2300907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4pPr>
      <a:lvl5pPr marL="2958310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5pPr>
      <a:lvl6pPr marL="3615712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6pPr>
      <a:lvl7pPr marL="4273112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7pPr>
      <a:lvl8pPr marL="4930515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8pPr>
      <a:lvl9pPr marL="5587917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1pPr>
      <a:lvl2pPr marL="657402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2pPr>
      <a:lvl3pPr marL="1314803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3pPr>
      <a:lvl4pPr marL="1972206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4pPr>
      <a:lvl5pPr marL="2629609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5pPr>
      <a:lvl6pPr marL="3287009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6pPr>
      <a:lvl7pPr marL="3944411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7pPr>
      <a:lvl8pPr marL="4601816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8pPr>
      <a:lvl9pPr marL="5259217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47709" y="3685710"/>
            <a:ext cx="828125" cy="353943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15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92816" y="3508873"/>
            <a:ext cx="115938" cy="530915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15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438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000" y="3939667"/>
            <a:ext cx="2086875" cy="100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5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1314803" rtl="0" eaLnBrk="1" latinLnBrk="0" hangingPunct="1">
        <a:lnSpc>
          <a:spcPct val="90000"/>
        </a:lnSpc>
        <a:spcBef>
          <a:spcPct val="0"/>
        </a:spcBef>
        <a:buNone/>
        <a:defRPr sz="63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8701" indent="-328701" algn="l" defTabSz="1314803" rtl="0" eaLnBrk="1" latinLnBrk="0" hangingPunct="1">
        <a:lnSpc>
          <a:spcPct val="90000"/>
        </a:lnSpc>
        <a:spcBef>
          <a:spcPts val="1438"/>
        </a:spcBef>
        <a:buFont typeface="Arial" panose="020B0604020202020204" pitchFamily="34" charset="0"/>
        <a:buChar char="•"/>
        <a:defRPr sz="4026" kern="1200">
          <a:solidFill>
            <a:schemeClr val="tx1"/>
          </a:solidFill>
          <a:latin typeface="+mn-lt"/>
          <a:ea typeface="+mn-ea"/>
          <a:cs typeface="+mn-cs"/>
        </a:defRPr>
      </a:lvl1pPr>
      <a:lvl2pPr marL="986103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3451" kern="1200">
          <a:solidFill>
            <a:schemeClr val="tx1"/>
          </a:solidFill>
          <a:latin typeface="+mn-lt"/>
          <a:ea typeface="+mn-ea"/>
          <a:cs typeface="+mn-cs"/>
        </a:defRPr>
      </a:lvl2pPr>
      <a:lvl3pPr marL="1643507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3pPr>
      <a:lvl4pPr marL="2300907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4pPr>
      <a:lvl5pPr marL="2958310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5pPr>
      <a:lvl6pPr marL="3615712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6pPr>
      <a:lvl7pPr marL="4273112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7pPr>
      <a:lvl8pPr marL="4930515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8pPr>
      <a:lvl9pPr marL="5587917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1pPr>
      <a:lvl2pPr marL="657402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2pPr>
      <a:lvl3pPr marL="1314803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3pPr>
      <a:lvl4pPr marL="1972206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4pPr>
      <a:lvl5pPr marL="2629609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5pPr>
      <a:lvl6pPr marL="3287009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6pPr>
      <a:lvl7pPr marL="3944411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7pPr>
      <a:lvl8pPr marL="4601816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8pPr>
      <a:lvl9pPr marL="5259217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257" y="1661771"/>
            <a:ext cx="1180373" cy="8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1314803" rtl="0" eaLnBrk="1" latinLnBrk="0" hangingPunct="1">
        <a:lnSpc>
          <a:spcPct val="90000"/>
        </a:lnSpc>
        <a:spcBef>
          <a:spcPct val="0"/>
        </a:spcBef>
        <a:buNone/>
        <a:defRPr sz="63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8701" indent="-328701" algn="l" defTabSz="1314803" rtl="0" eaLnBrk="1" latinLnBrk="0" hangingPunct="1">
        <a:lnSpc>
          <a:spcPct val="90000"/>
        </a:lnSpc>
        <a:spcBef>
          <a:spcPts val="1438"/>
        </a:spcBef>
        <a:buFont typeface="Arial" panose="020B0604020202020204" pitchFamily="34" charset="0"/>
        <a:buChar char="•"/>
        <a:defRPr sz="4026" kern="1200">
          <a:solidFill>
            <a:schemeClr val="tx1"/>
          </a:solidFill>
          <a:latin typeface="+mn-lt"/>
          <a:ea typeface="+mn-ea"/>
          <a:cs typeface="+mn-cs"/>
        </a:defRPr>
      </a:lvl1pPr>
      <a:lvl2pPr marL="986103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3451" kern="1200">
          <a:solidFill>
            <a:schemeClr val="tx1"/>
          </a:solidFill>
          <a:latin typeface="+mn-lt"/>
          <a:ea typeface="+mn-ea"/>
          <a:cs typeface="+mn-cs"/>
        </a:defRPr>
      </a:lvl2pPr>
      <a:lvl3pPr marL="1643507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3pPr>
      <a:lvl4pPr marL="2300907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4pPr>
      <a:lvl5pPr marL="2958310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5pPr>
      <a:lvl6pPr marL="3615712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6pPr>
      <a:lvl7pPr marL="4273112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7pPr>
      <a:lvl8pPr marL="4930515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8pPr>
      <a:lvl9pPr marL="5587917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1pPr>
      <a:lvl2pPr marL="657402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2pPr>
      <a:lvl3pPr marL="1314803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3pPr>
      <a:lvl4pPr marL="1972206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4pPr>
      <a:lvl5pPr marL="2629609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5pPr>
      <a:lvl6pPr marL="3287009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6pPr>
      <a:lvl7pPr marL="3944411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7pPr>
      <a:lvl8pPr marL="4601816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8pPr>
      <a:lvl9pPr marL="5259217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257" y="1661771"/>
            <a:ext cx="1180373" cy="8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1314803" rtl="0" eaLnBrk="1" latinLnBrk="0" hangingPunct="1">
        <a:lnSpc>
          <a:spcPct val="90000"/>
        </a:lnSpc>
        <a:spcBef>
          <a:spcPct val="0"/>
        </a:spcBef>
        <a:buNone/>
        <a:defRPr sz="63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8701" indent="-328701" algn="l" defTabSz="1314803" rtl="0" eaLnBrk="1" latinLnBrk="0" hangingPunct="1">
        <a:lnSpc>
          <a:spcPct val="90000"/>
        </a:lnSpc>
        <a:spcBef>
          <a:spcPts val="1438"/>
        </a:spcBef>
        <a:buFont typeface="Arial" panose="020B0604020202020204" pitchFamily="34" charset="0"/>
        <a:buChar char="•"/>
        <a:defRPr sz="4026" kern="1200">
          <a:solidFill>
            <a:schemeClr val="tx1"/>
          </a:solidFill>
          <a:latin typeface="+mn-lt"/>
          <a:ea typeface="+mn-ea"/>
          <a:cs typeface="+mn-cs"/>
        </a:defRPr>
      </a:lvl1pPr>
      <a:lvl2pPr marL="986103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3451" kern="1200">
          <a:solidFill>
            <a:schemeClr val="tx1"/>
          </a:solidFill>
          <a:latin typeface="+mn-lt"/>
          <a:ea typeface="+mn-ea"/>
          <a:cs typeface="+mn-cs"/>
        </a:defRPr>
      </a:lvl2pPr>
      <a:lvl3pPr marL="1643507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3pPr>
      <a:lvl4pPr marL="2300907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4pPr>
      <a:lvl5pPr marL="2958310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5pPr>
      <a:lvl6pPr marL="3615712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6pPr>
      <a:lvl7pPr marL="4273112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7pPr>
      <a:lvl8pPr marL="4930515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8pPr>
      <a:lvl9pPr marL="5587917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1pPr>
      <a:lvl2pPr marL="657402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2pPr>
      <a:lvl3pPr marL="1314803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3pPr>
      <a:lvl4pPr marL="1972206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4pPr>
      <a:lvl5pPr marL="2629609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5pPr>
      <a:lvl6pPr marL="3287009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6pPr>
      <a:lvl7pPr marL="3944411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7pPr>
      <a:lvl8pPr marL="4601816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8pPr>
      <a:lvl9pPr marL="5259217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47709" y="3685710"/>
            <a:ext cx="828125" cy="353943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15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92816" y="3508873"/>
            <a:ext cx="115938" cy="530915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15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438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000" y="3939667"/>
            <a:ext cx="2086875" cy="100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5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1" y="3802368"/>
            <a:ext cx="464280" cy="34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1314803" rtl="0" eaLnBrk="1" latinLnBrk="0" hangingPunct="1">
        <a:lnSpc>
          <a:spcPct val="90000"/>
        </a:lnSpc>
        <a:spcBef>
          <a:spcPct val="0"/>
        </a:spcBef>
        <a:buNone/>
        <a:defRPr sz="63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8701" indent="-328701" algn="l" defTabSz="1314803" rtl="0" eaLnBrk="1" latinLnBrk="0" hangingPunct="1">
        <a:lnSpc>
          <a:spcPct val="90000"/>
        </a:lnSpc>
        <a:spcBef>
          <a:spcPts val="1438"/>
        </a:spcBef>
        <a:buFont typeface="Arial" panose="020B0604020202020204" pitchFamily="34" charset="0"/>
        <a:buChar char="•"/>
        <a:defRPr sz="4026" kern="1200">
          <a:solidFill>
            <a:schemeClr val="tx1"/>
          </a:solidFill>
          <a:latin typeface="+mn-lt"/>
          <a:ea typeface="+mn-ea"/>
          <a:cs typeface="+mn-cs"/>
        </a:defRPr>
      </a:lvl1pPr>
      <a:lvl2pPr marL="986103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3451" kern="1200">
          <a:solidFill>
            <a:schemeClr val="tx1"/>
          </a:solidFill>
          <a:latin typeface="+mn-lt"/>
          <a:ea typeface="+mn-ea"/>
          <a:cs typeface="+mn-cs"/>
        </a:defRPr>
      </a:lvl2pPr>
      <a:lvl3pPr marL="1643507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3pPr>
      <a:lvl4pPr marL="2300907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4pPr>
      <a:lvl5pPr marL="2958310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5pPr>
      <a:lvl6pPr marL="3615712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6pPr>
      <a:lvl7pPr marL="4273112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7pPr>
      <a:lvl8pPr marL="4930515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8pPr>
      <a:lvl9pPr marL="5587917" indent="-328701" algn="l" defTabSz="131480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1pPr>
      <a:lvl2pPr marL="657402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2pPr>
      <a:lvl3pPr marL="1314803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3pPr>
      <a:lvl4pPr marL="1972206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4pPr>
      <a:lvl5pPr marL="2629609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5pPr>
      <a:lvl6pPr marL="3287009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6pPr>
      <a:lvl7pPr marL="3944411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7pPr>
      <a:lvl8pPr marL="4601816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8pPr>
      <a:lvl9pPr marL="5259217" algn="l" defTabSz="1314803" rtl="0" eaLnBrk="1" latinLnBrk="0" hangingPunct="1">
        <a:defRPr sz="25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9869CF-5CC5-4823-B818-6C974CD18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06875" cy="420687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EFB38C6-E2F1-447A-88C9-AC3A6DA62F45}"/>
              </a:ext>
            </a:extLst>
          </p:cNvPr>
          <p:cNvSpPr txBox="1"/>
          <p:nvPr/>
        </p:nvSpPr>
        <p:spPr>
          <a:xfrm>
            <a:off x="1824644" y="351281"/>
            <a:ext cx="352122" cy="37837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buSzPct val="100000"/>
            </a:pPr>
            <a:r>
              <a:rPr lang="en-US"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aseline="-2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4E865D9-473A-4420-8AC8-8B891A76BA2D}"/>
              </a:ext>
            </a:extLst>
          </p:cNvPr>
          <p:cNvSpPr txBox="1"/>
          <p:nvPr/>
        </p:nvSpPr>
        <p:spPr>
          <a:xfrm>
            <a:off x="2803053" y="676848"/>
            <a:ext cx="352122" cy="37837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buSzPct val="100000"/>
            </a:pPr>
            <a:r>
              <a:rPr lang="en-US"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aseline="-2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9E791BC-E0C5-4061-ADF5-465AAFA01E59}"/>
              </a:ext>
            </a:extLst>
          </p:cNvPr>
          <p:cNvSpPr txBox="1"/>
          <p:nvPr/>
        </p:nvSpPr>
        <p:spPr>
          <a:xfrm>
            <a:off x="3426486" y="1485290"/>
            <a:ext cx="352122" cy="37837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buSzPct val="100000"/>
            </a:pPr>
            <a:r>
              <a:rPr lang="en-US"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aseline="-2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4E825E3-095E-49C9-86AF-B22133D00C73}"/>
              </a:ext>
            </a:extLst>
          </p:cNvPr>
          <p:cNvSpPr/>
          <p:nvPr/>
        </p:nvSpPr>
        <p:spPr>
          <a:xfrm rot="1911852">
            <a:off x="3773999" y="1804096"/>
            <a:ext cx="279396" cy="347135"/>
          </a:xfrm>
          <a:custGeom>
            <a:avLst/>
            <a:gdLst>
              <a:gd name="connsiteX0" fmla="*/ 0 w 279400"/>
              <a:gd name="connsiteY0" fmla="*/ 0 h 444500"/>
              <a:gd name="connsiteX1" fmla="*/ 152400 w 279400"/>
              <a:gd name="connsiteY1" fmla="*/ 177800 h 444500"/>
              <a:gd name="connsiteX2" fmla="*/ 279400 w 279400"/>
              <a:gd name="connsiteY2" fmla="*/ 444500 h 444500"/>
              <a:gd name="connsiteX0" fmla="*/ 0 w 279400"/>
              <a:gd name="connsiteY0" fmla="*/ 0 h 444500"/>
              <a:gd name="connsiteX1" fmla="*/ 146050 w 279400"/>
              <a:gd name="connsiteY1" fmla="*/ 190500 h 444500"/>
              <a:gd name="connsiteX2" fmla="*/ 279400 w 279400"/>
              <a:gd name="connsiteY2" fmla="*/ 444500 h 444500"/>
              <a:gd name="connsiteX0" fmla="*/ 0 w 279400"/>
              <a:gd name="connsiteY0" fmla="*/ 0 h 444500"/>
              <a:gd name="connsiteX1" fmla="*/ 146050 w 279400"/>
              <a:gd name="connsiteY1" fmla="*/ 190500 h 444500"/>
              <a:gd name="connsiteX2" fmla="*/ 279400 w 279400"/>
              <a:gd name="connsiteY2" fmla="*/ 444500 h 444500"/>
              <a:gd name="connsiteX0" fmla="*/ 0 w 279400"/>
              <a:gd name="connsiteY0" fmla="*/ 0 h 444500"/>
              <a:gd name="connsiteX1" fmla="*/ 279400 w 279400"/>
              <a:gd name="connsiteY1" fmla="*/ 444500 h 444500"/>
              <a:gd name="connsiteX0" fmla="*/ 0 w 279400"/>
              <a:gd name="connsiteY0" fmla="*/ 0 h 444500"/>
              <a:gd name="connsiteX1" fmla="*/ 279400 w 279400"/>
              <a:gd name="connsiteY1" fmla="*/ 444500 h 444500"/>
              <a:gd name="connsiteX0" fmla="*/ 0 w 279400"/>
              <a:gd name="connsiteY0" fmla="*/ 0 h 444500"/>
              <a:gd name="connsiteX1" fmla="*/ 279400 w 279400"/>
              <a:gd name="connsiteY1" fmla="*/ 444500 h 444500"/>
              <a:gd name="connsiteX0" fmla="*/ 0 w 279400"/>
              <a:gd name="connsiteY0" fmla="*/ 0 h 444500"/>
              <a:gd name="connsiteX1" fmla="*/ 279400 w 279400"/>
              <a:gd name="connsiteY1" fmla="*/ 444500 h 444500"/>
              <a:gd name="connsiteX0" fmla="*/ 0 w 279400"/>
              <a:gd name="connsiteY0" fmla="*/ 0 h 444500"/>
              <a:gd name="connsiteX1" fmla="*/ 279400 w 279400"/>
              <a:gd name="connsiteY1" fmla="*/ 444500 h 444500"/>
              <a:gd name="connsiteX0" fmla="*/ 0 w 279400"/>
              <a:gd name="connsiteY0" fmla="*/ 0 h 444500"/>
              <a:gd name="connsiteX1" fmla="*/ 279400 w 279400"/>
              <a:gd name="connsiteY1" fmla="*/ 444500 h 444500"/>
              <a:gd name="connsiteX0" fmla="*/ 0 w 279400"/>
              <a:gd name="connsiteY0" fmla="*/ 0 h 444500"/>
              <a:gd name="connsiteX1" fmla="*/ 279400 w 279400"/>
              <a:gd name="connsiteY1" fmla="*/ 444500 h 444500"/>
              <a:gd name="connsiteX0" fmla="*/ 0 w 279400"/>
              <a:gd name="connsiteY0" fmla="*/ 0 h 444500"/>
              <a:gd name="connsiteX1" fmla="*/ 279400 w 279400"/>
              <a:gd name="connsiteY1" fmla="*/ 444500 h 444500"/>
              <a:gd name="connsiteX0" fmla="*/ 0 w 279400"/>
              <a:gd name="connsiteY0" fmla="*/ 0 h 444500"/>
              <a:gd name="connsiteX1" fmla="*/ 279400 w 279400"/>
              <a:gd name="connsiteY1" fmla="*/ 444500 h 444500"/>
              <a:gd name="connsiteX0" fmla="*/ 0 w 279400"/>
              <a:gd name="connsiteY0" fmla="*/ 0 h 444500"/>
              <a:gd name="connsiteX1" fmla="*/ 279400 w 279400"/>
              <a:gd name="connsiteY1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400" h="444500">
                <a:moveTo>
                  <a:pt x="0" y="0"/>
                </a:moveTo>
                <a:cubicBezTo>
                  <a:pt x="109008" y="100542"/>
                  <a:pt x="192617" y="226251"/>
                  <a:pt x="279400" y="444500"/>
                </a:cubicBezTo>
              </a:path>
            </a:pathLst>
          </a:custGeom>
          <a:noFill/>
          <a:ln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06B62E-8D18-4EC0-8AD8-A1786A1F19A4}"/>
              </a:ext>
            </a:extLst>
          </p:cNvPr>
          <p:cNvSpPr/>
          <p:nvPr/>
        </p:nvSpPr>
        <p:spPr>
          <a:xfrm>
            <a:off x="2003914" y="242693"/>
            <a:ext cx="213652" cy="21365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6FA08BE-37DC-4D64-84D5-038745994897}"/>
              </a:ext>
            </a:extLst>
          </p:cNvPr>
          <p:cNvSpPr/>
          <p:nvPr/>
        </p:nvSpPr>
        <p:spPr>
          <a:xfrm>
            <a:off x="3030432" y="582722"/>
            <a:ext cx="213652" cy="21365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ED91F3C-02F5-41FE-81F5-12C75C14C7B3}"/>
              </a:ext>
            </a:extLst>
          </p:cNvPr>
          <p:cNvSpPr/>
          <p:nvPr/>
        </p:nvSpPr>
        <p:spPr>
          <a:xfrm>
            <a:off x="3671782" y="1455847"/>
            <a:ext cx="213652" cy="21365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98F483-EF99-4B39-BCF3-FE5FFDF6EE90}"/>
              </a:ext>
            </a:extLst>
          </p:cNvPr>
          <p:cNvSpPr/>
          <p:nvPr/>
        </p:nvSpPr>
        <p:spPr>
          <a:xfrm rot="5400000">
            <a:off x="2700387" y="3335338"/>
            <a:ext cx="285750" cy="1092200"/>
          </a:xfrm>
          <a:prstGeom prst="rect">
            <a:avLst/>
          </a:prstGeom>
          <a:gradFill>
            <a:gsLst>
              <a:gs pos="0">
                <a:srgbClr val="FDE725"/>
              </a:gs>
              <a:gs pos="53000">
                <a:srgbClr val="3ABA76"/>
              </a:gs>
              <a:gs pos="100000">
                <a:srgbClr val="45045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D77C832-0621-4B7D-A6A6-BCDDB55FBED7}"/>
              </a:ext>
            </a:extLst>
          </p:cNvPr>
          <p:cNvSpPr txBox="1"/>
          <p:nvPr/>
        </p:nvSpPr>
        <p:spPr>
          <a:xfrm>
            <a:off x="3439909" y="3749655"/>
            <a:ext cx="684062" cy="26356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en-US" baseline="-250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8708EAA-60B2-4DEE-A5B1-10ADB9E14125}"/>
              </a:ext>
            </a:extLst>
          </p:cNvPr>
          <p:cNvSpPr txBox="1"/>
          <p:nvPr/>
        </p:nvSpPr>
        <p:spPr>
          <a:xfrm>
            <a:off x="465855" y="3738561"/>
            <a:ext cx="1780761" cy="2857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buSzPct val="100000"/>
            </a:pPr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Density:	   Low</a:t>
            </a:r>
            <a:endParaRPr lang="en-US" baseline="-250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6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Props1.xml><?xml version="1.0" encoding="utf-8"?>
<ds:datastoreItem xmlns:ds="http://schemas.openxmlformats.org/officeDocument/2006/customXml" ds:itemID="{20D4A66B-DEAE-463E-8C8B-FF06495953F4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71c5aaf6-e6ce-465b-b873-5148d2a4c105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6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7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47</cp:revision>
  <dcterms:created xsi:type="dcterms:W3CDTF">2019-06-25T08:22:25Z</dcterms:created>
  <dcterms:modified xsi:type="dcterms:W3CDTF">2019-08-07T15:19:51Z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