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4" r:id="rId13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2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576002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576002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576002"/>
            <a:ext cx="18936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80002"/>
            <a:ext cx="8359200" cy="10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632001"/>
            <a:ext cx="8308800" cy="8409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9201"/>
            <a:ext cx="1599250" cy="3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480002"/>
            <a:ext cx="8359200" cy="10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632001"/>
            <a:ext cx="8308800" cy="8409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18159"/>
            <a:ext cx="1589956" cy="3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2"/>
            <a:ext cx="83088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479431"/>
            <a:ext cx="1009152" cy="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2"/>
            <a:ext cx="83088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1"/>
            <a:ext cx="8308800" cy="9389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576002"/>
            <a:ext cx="83088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574080"/>
            <a:ext cx="830880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574080"/>
            <a:ext cx="8308800" cy="19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2"/>
            <a:ext cx="40104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76002"/>
            <a:ext cx="40104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576002"/>
            <a:ext cx="40104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576002"/>
            <a:ext cx="40104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576002"/>
            <a:ext cx="25920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576002"/>
            <a:ext cx="25920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576002"/>
            <a:ext cx="2592000" cy="18988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14881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49760"/>
            <a:ext cx="830880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576002"/>
            <a:ext cx="25920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576002"/>
            <a:ext cx="25920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576002"/>
            <a:ext cx="2592000" cy="1898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51104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511138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51104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511138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083601"/>
            <a:ext cx="256564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92" y="1083601"/>
            <a:ext cx="256564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251104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2511138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2568960"/>
            <a:ext cx="45360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2479431"/>
            <a:ext cx="1009152" cy="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C9E01E3-2677-441A-96B9-09F844C40CAE}"/>
              </a:ext>
            </a:extLst>
          </p:cNvPr>
          <p:cNvGrpSpPr/>
          <p:nvPr/>
        </p:nvGrpSpPr>
        <p:grpSpPr>
          <a:xfrm>
            <a:off x="3033417" y="204311"/>
            <a:ext cx="2887323" cy="2493239"/>
            <a:chOff x="3318577" y="526337"/>
            <a:chExt cx="2284750" cy="19729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5FF56D-F9F0-4DCC-89F0-4D1C086C0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954" y="2056762"/>
              <a:ext cx="1657373" cy="434881"/>
            </a:xfrm>
            <a:prstGeom prst="line">
              <a:avLst/>
            </a:prstGeom>
            <a:ln w="2540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15B8E7-C947-40C3-8613-ED55B48B8CFA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77" y="921456"/>
              <a:ext cx="627377" cy="1577791"/>
            </a:xfrm>
            <a:prstGeom prst="line">
              <a:avLst/>
            </a:prstGeom>
            <a:ln w="2540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92C269-A26B-488C-95E3-5BD005853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8577" y="526337"/>
              <a:ext cx="1462417" cy="383727"/>
            </a:xfrm>
            <a:prstGeom prst="line">
              <a:avLst/>
            </a:prstGeom>
            <a:ln w="2540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8E5E2A7-CEB4-4E75-872D-FFFBD10171BC}"/>
                </a:ext>
              </a:extLst>
            </p:cNvPr>
            <p:cNvCxnSpPr>
              <a:cxnSpLocks/>
            </p:cNvCxnSpPr>
            <p:nvPr/>
          </p:nvCxnSpPr>
          <p:spPr>
            <a:xfrm>
              <a:off x="4797866" y="526337"/>
              <a:ext cx="805461" cy="1527853"/>
            </a:xfrm>
            <a:prstGeom prst="line">
              <a:avLst/>
            </a:prstGeom>
            <a:ln w="2540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4A0F88-E151-4D5F-9DC3-FBAB34512275}"/>
              </a:ext>
            </a:extLst>
          </p:cNvPr>
          <p:cNvGrpSpPr/>
          <p:nvPr/>
        </p:nvGrpSpPr>
        <p:grpSpPr>
          <a:xfrm>
            <a:off x="3521093" y="90939"/>
            <a:ext cx="2620400" cy="2583457"/>
            <a:chOff x="6156966" y="876748"/>
            <a:chExt cx="1425531" cy="140543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6FBCC7-8057-41F9-9202-4AF51B1DA89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1885950"/>
              <a:ext cx="10292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B90B3C-AA33-493C-8F6A-3D68ED513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1706" y="876748"/>
              <a:ext cx="1494" cy="10092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159D3-C6AC-4FA7-8E00-A888A9230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966" y="1885949"/>
              <a:ext cx="396234" cy="3962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AAEEFA-A408-418F-B13E-A9F3667F4B08}"/>
              </a:ext>
            </a:extLst>
          </p:cNvPr>
          <p:cNvSpPr txBox="1"/>
          <p:nvPr/>
        </p:nvSpPr>
        <p:spPr>
          <a:xfrm>
            <a:off x="6154764" y="1806243"/>
            <a:ext cx="22691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6FC81-953A-4430-BF43-6D285277224F}"/>
              </a:ext>
            </a:extLst>
          </p:cNvPr>
          <p:cNvSpPr txBox="1"/>
          <p:nvPr/>
        </p:nvSpPr>
        <p:spPr>
          <a:xfrm>
            <a:off x="4329846" y="-30634"/>
            <a:ext cx="22691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CB40-9981-44EA-90F4-1521C12AB6C4}"/>
              </a:ext>
            </a:extLst>
          </p:cNvPr>
          <p:cNvSpPr txBox="1"/>
          <p:nvPr/>
        </p:nvSpPr>
        <p:spPr>
          <a:xfrm>
            <a:off x="3261788" y="2425323"/>
            <a:ext cx="22691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52F1E55-B24C-460E-B0A8-C97AA60B40C3}"/>
              </a:ext>
            </a:extLst>
          </p:cNvPr>
          <p:cNvSpPr/>
          <p:nvPr/>
        </p:nvSpPr>
        <p:spPr>
          <a:xfrm rot="20758111">
            <a:off x="3473119" y="324859"/>
            <a:ext cx="2137798" cy="1902470"/>
          </a:xfrm>
          <a:prstGeom prst="triangle">
            <a:avLst>
              <a:gd name="adj" fmla="val 47221"/>
            </a:avLst>
          </a:prstGeom>
          <a:solidFill>
            <a:schemeClr val="tx2">
              <a:lumMod val="25000"/>
              <a:lumOff val="75000"/>
              <a:alpha val="58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6A89F5-A9CE-432B-85DD-8914519548A7}"/>
              </a:ext>
            </a:extLst>
          </p:cNvPr>
          <p:cNvSpPr/>
          <p:nvPr/>
        </p:nvSpPr>
        <p:spPr>
          <a:xfrm>
            <a:off x="3653902" y="2384446"/>
            <a:ext cx="157081" cy="15708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CC7458-C066-42FE-9004-9013CFABE95D}"/>
              </a:ext>
            </a:extLst>
          </p:cNvPr>
          <p:cNvSpPr/>
          <p:nvPr/>
        </p:nvSpPr>
        <p:spPr>
          <a:xfrm>
            <a:off x="4175282" y="285950"/>
            <a:ext cx="157081" cy="15708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EA0EED-E043-4B1F-98EC-C4B5058B8B4B}"/>
              </a:ext>
            </a:extLst>
          </p:cNvPr>
          <p:cNvSpPr/>
          <p:nvPr/>
        </p:nvSpPr>
        <p:spPr>
          <a:xfrm>
            <a:off x="5724344" y="1859535"/>
            <a:ext cx="157081" cy="15708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E6034206-1B48-4921-9CF6-F0E9DB74D98F}"/>
              </a:ext>
            </a:extLst>
          </p:cNvPr>
          <p:cNvSpPr/>
          <p:nvPr/>
        </p:nvSpPr>
        <p:spPr>
          <a:xfrm>
            <a:off x="3735415" y="367392"/>
            <a:ext cx="2074241" cy="2092964"/>
          </a:xfrm>
          <a:prstGeom prst="cube">
            <a:avLst>
              <a:gd name="adj" fmla="val 25000"/>
            </a:avLst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2F1520E-B344-4C04-BADC-06C74F56CF0A}"/>
                  </a:ext>
                </a:extLst>
              </p:cNvPr>
              <p:cNvSpPr/>
              <p:nvPr/>
            </p:nvSpPr>
            <p:spPr>
              <a:xfrm>
                <a:off x="1584578" y="364490"/>
                <a:ext cx="1726355" cy="715089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buSzPct val="100000"/>
                </a:pPr>
                <a:r>
                  <a:rPr lang="hu-HU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Subspace</a:t>
                </a:r>
                <a:r>
                  <a:rPr lang="en-US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2F1520E-B344-4C04-BADC-06C74F56C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78" y="364490"/>
                <a:ext cx="1726355" cy="7150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bg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491D18F-3B29-42BC-A310-9923F4AC3664}"/>
                  </a:ext>
                </a:extLst>
              </p:cNvPr>
              <p:cNvSpPr/>
              <p:nvPr/>
            </p:nvSpPr>
            <p:spPr>
              <a:xfrm>
                <a:off x="5595774" y="120892"/>
                <a:ext cx="1662720" cy="71508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buSzPct val="100000"/>
                </a:pPr>
                <a:r>
                  <a:rPr lang="en-US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Unit-cube:</a:t>
                </a:r>
              </a:p>
              <a:p>
                <a:pPr algn="ctr">
                  <a:buSzPct val="100000"/>
                </a:pPr>
                <a:r>
                  <a:rPr lang="en-US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∈[0, 1]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491D18F-3B29-42BC-A310-9923F4AC3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774" y="120892"/>
                <a:ext cx="1662720" cy="715089"/>
              </a:xfrm>
              <a:prstGeom prst="roundRect">
                <a:avLst/>
              </a:prstGeom>
              <a:blipFill>
                <a:blip r:embed="rId3"/>
                <a:stretch>
                  <a:fillRect b="-3361"/>
                </a:stretch>
              </a:blipFill>
              <a:ln w="12700"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584FD3-81DC-4EFE-95C9-F7351C581DAF}"/>
              </a:ext>
            </a:extLst>
          </p:cNvPr>
          <p:cNvSpPr/>
          <p:nvPr/>
        </p:nvSpPr>
        <p:spPr>
          <a:xfrm>
            <a:off x="1703482" y="1741434"/>
            <a:ext cx="2352663" cy="408623"/>
          </a:xfrm>
          <a:prstGeom prst="roundRect">
            <a:avLst/>
          </a:prstGeom>
          <a:solidFill>
            <a:srgbClr val="BDD2FF"/>
          </a:solidFill>
          <a:ln w="15875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hull: simplex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BFA8D8-7325-4FE7-B93D-F45A1A93002B}"/>
              </a:ext>
            </a:extLst>
          </p:cNvPr>
          <p:cNvSpPr/>
          <p:nvPr/>
        </p:nvSpPr>
        <p:spPr>
          <a:xfrm>
            <a:off x="5724344" y="2106578"/>
            <a:ext cx="1434912" cy="40862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Base-point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31264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c5aaf6-e6ce-465b-b873-5148d2a4c105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32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60</cp:revision>
  <dcterms:created xsi:type="dcterms:W3CDTF">2019-06-25T08:22:25Z</dcterms:created>
  <dcterms:modified xsi:type="dcterms:W3CDTF">2021-06-24T09:51:30Z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