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0" y="1143000"/>
            <a:ext cx="1143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39"/>
            <a:ext cx="18936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18339"/>
            <a:ext cx="18936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18339"/>
            <a:ext cx="18936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18339"/>
            <a:ext cx="18936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31949"/>
            <a:ext cx="8359200" cy="9502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68622"/>
            <a:ext cx="8308800" cy="7567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7279"/>
            <a:ext cx="1599250" cy="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31949"/>
            <a:ext cx="8359200" cy="9502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68622"/>
            <a:ext cx="8308800" cy="7567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0" y="16345"/>
            <a:ext cx="1589955" cy="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39"/>
            <a:ext cx="83088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8" y="2231201"/>
            <a:ext cx="1009153" cy="2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39"/>
            <a:ext cx="83088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2"/>
            <a:ext cx="8308800" cy="84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18339"/>
            <a:ext cx="83088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16606"/>
            <a:ext cx="8308800" cy="171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16606"/>
            <a:ext cx="8308800" cy="171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39"/>
            <a:ext cx="40104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18339"/>
            <a:ext cx="40104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18339"/>
            <a:ext cx="40104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18339"/>
            <a:ext cx="4010400" cy="170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39"/>
            <a:ext cx="25920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5" y="518339"/>
            <a:ext cx="25920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18339"/>
            <a:ext cx="2592000" cy="17087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1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0"/>
            <a:ext cx="8308800" cy="148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3" y="518339"/>
            <a:ext cx="2592000" cy="170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18339"/>
            <a:ext cx="2592000" cy="170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80" y="518339"/>
            <a:ext cx="2592000" cy="170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224733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224741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224733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224741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3" y="975114"/>
            <a:ext cx="2565640" cy="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3" y="975114"/>
            <a:ext cx="2565640" cy="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5" y="224733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224741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8" y="2231201"/>
            <a:ext cx="1009153" cy="2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06A3FA75-FC07-4081-B168-C31B0705522F}"/>
              </a:ext>
            </a:extLst>
          </p:cNvPr>
          <p:cNvSpPr/>
          <p:nvPr/>
        </p:nvSpPr>
        <p:spPr>
          <a:xfrm>
            <a:off x="3678199" y="1418467"/>
            <a:ext cx="1037198" cy="1037196"/>
          </a:xfrm>
          <a:prstGeom prst="ellipse">
            <a:avLst/>
          </a:prstGeom>
          <a:gradFill flip="none" rotWithShape="1">
            <a:gsLst>
              <a:gs pos="23000">
                <a:schemeClr val="tx2">
                  <a:lumMod val="50000"/>
                  <a:lumOff val="50000"/>
                </a:schemeClr>
              </a:gs>
              <a:gs pos="72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617AD4-3EBB-4AD8-9114-53022E88D06F}"/>
              </a:ext>
            </a:extLst>
          </p:cNvPr>
          <p:cNvSpPr/>
          <p:nvPr/>
        </p:nvSpPr>
        <p:spPr>
          <a:xfrm>
            <a:off x="4089689" y="1824835"/>
            <a:ext cx="212708" cy="21270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334589-4A14-4AB3-A863-2269D594FFDD}"/>
              </a:ext>
            </a:extLst>
          </p:cNvPr>
          <p:cNvSpPr/>
          <p:nvPr/>
        </p:nvSpPr>
        <p:spPr>
          <a:xfrm>
            <a:off x="4928010" y="1824835"/>
            <a:ext cx="212708" cy="2127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783A83-5851-46B9-B20C-88770E264C79}"/>
              </a:ext>
            </a:extLst>
          </p:cNvPr>
          <p:cNvSpPr txBox="1"/>
          <p:nvPr/>
        </p:nvSpPr>
        <p:spPr>
          <a:xfrm>
            <a:off x="5273374" y="178985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load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169AA0-B17D-4CF7-8477-7AD9DDB9BCF6}"/>
              </a:ext>
            </a:extLst>
          </p:cNvPr>
          <p:cNvSpPr txBox="1"/>
          <p:nvPr/>
        </p:nvSpPr>
        <p:spPr>
          <a:xfrm>
            <a:off x="2695055" y="1953566"/>
            <a:ext cx="134652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load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A9E067-147E-4812-80E6-97720308FABF}"/>
              </a:ext>
            </a:extLst>
          </p:cNvPr>
          <p:cNvSpPr/>
          <p:nvPr/>
        </p:nvSpPr>
        <p:spPr>
          <a:xfrm>
            <a:off x="4498524" y="1096795"/>
            <a:ext cx="212708" cy="212708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FB8D0-4E3C-44D8-8322-FD142882655D}"/>
              </a:ext>
            </a:extLst>
          </p:cNvPr>
          <p:cNvSpPr txBox="1"/>
          <p:nvPr/>
        </p:nvSpPr>
        <p:spPr>
          <a:xfrm>
            <a:off x="4069895" y="754265"/>
            <a:ext cx="106996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load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662C23-A2D8-4F18-B96D-31564153B5DE}"/>
              </a:ext>
            </a:extLst>
          </p:cNvPr>
          <p:cNvSpPr/>
          <p:nvPr/>
        </p:nvSpPr>
        <p:spPr>
          <a:xfrm>
            <a:off x="5535172" y="1246611"/>
            <a:ext cx="212708" cy="21270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36421B-343A-4A80-8F4C-45319374811B}"/>
              </a:ext>
            </a:extLst>
          </p:cNvPr>
          <p:cNvSpPr txBox="1"/>
          <p:nvPr/>
        </p:nvSpPr>
        <p:spPr>
          <a:xfrm>
            <a:off x="5843753" y="1214467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Sleeping cell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544C76-36BE-49B9-8E80-DEA614DD4AFB}"/>
              </a:ext>
            </a:extLst>
          </p:cNvPr>
          <p:cNvSpPr/>
          <p:nvPr/>
        </p:nvSpPr>
        <p:spPr>
          <a:xfrm>
            <a:off x="3646833" y="1194489"/>
            <a:ext cx="212708" cy="21270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C58E5D-7913-4C94-8B00-57FBF9913924}"/>
              </a:ext>
            </a:extLst>
          </p:cNvPr>
          <p:cNvSpPr txBox="1"/>
          <p:nvPr/>
        </p:nvSpPr>
        <p:spPr>
          <a:xfrm>
            <a:off x="2235447" y="1166713"/>
            <a:ext cx="134652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drops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9A796F-673B-4251-A3F4-ECCC3DAE427C}"/>
              </a:ext>
            </a:extLst>
          </p:cNvPr>
          <p:cNvGrpSpPr/>
          <p:nvPr/>
        </p:nvGrpSpPr>
        <p:grpSpPr>
          <a:xfrm>
            <a:off x="4298569" y="1807153"/>
            <a:ext cx="633040" cy="230390"/>
            <a:chOff x="4222750" y="1873250"/>
            <a:chExt cx="939800" cy="3420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D91CCF-F769-448B-8512-90B5EA3CF6CF}"/>
                </a:ext>
              </a:extLst>
            </p:cNvPr>
            <p:cNvSpPr/>
            <p:nvPr/>
          </p:nvSpPr>
          <p:spPr>
            <a:xfrm>
              <a:off x="4222750" y="1873250"/>
              <a:ext cx="933450" cy="114300"/>
            </a:xfrm>
            <a:custGeom>
              <a:avLst/>
              <a:gdLst>
                <a:gd name="connsiteX0" fmla="*/ 933450 w 933450"/>
                <a:gd name="connsiteY0" fmla="*/ 114300 h 114300"/>
                <a:gd name="connsiteX1" fmla="*/ 485775 w 933450"/>
                <a:gd name="connsiteY1" fmla="*/ 0 h 114300"/>
                <a:gd name="connsiteX2" fmla="*/ 0 w 93345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114300">
                  <a:moveTo>
                    <a:pt x="933450" y="114300"/>
                  </a:moveTo>
                  <a:cubicBezTo>
                    <a:pt x="787400" y="57150"/>
                    <a:pt x="641350" y="0"/>
                    <a:pt x="485775" y="0"/>
                  </a:cubicBezTo>
                  <a:cubicBezTo>
                    <a:pt x="330200" y="0"/>
                    <a:pt x="165100" y="57150"/>
                    <a:pt x="0" y="11430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E6266A8-E15E-4621-BFC4-C7BF241807C6}"/>
                </a:ext>
              </a:extLst>
            </p:cNvPr>
            <p:cNvSpPr/>
            <p:nvPr/>
          </p:nvSpPr>
          <p:spPr>
            <a:xfrm rot="10800000">
              <a:off x="4229100" y="2100983"/>
              <a:ext cx="933450" cy="114300"/>
            </a:xfrm>
            <a:custGeom>
              <a:avLst/>
              <a:gdLst>
                <a:gd name="connsiteX0" fmla="*/ 933450 w 933450"/>
                <a:gd name="connsiteY0" fmla="*/ 114300 h 114300"/>
                <a:gd name="connsiteX1" fmla="*/ 485775 w 933450"/>
                <a:gd name="connsiteY1" fmla="*/ 0 h 114300"/>
                <a:gd name="connsiteX2" fmla="*/ 0 w 93345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114300">
                  <a:moveTo>
                    <a:pt x="933450" y="114300"/>
                  </a:moveTo>
                  <a:cubicBezTo>
                    <a:pt x="787400" y="57150"/>
                    <a:pt x="641350" y="0"/>
                    <a:pt x="485775" y="0"/>
                  </a:cubicBezTo>
                  <a:cubicBezTo>
                    <a:pt x="330200" y="0"/>
                    <a:pt x="165100" y="57150"/>
                    <a:pt x="0" y="11430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61024C-C98C-4D27-8297-7DB8D0EDA3F0}"/>
              </a:ext>
            </a:extLst>
          </p:cNvPr>
          <p:cNvGrpSpPr/>
          <p:nvPr/>
        </p:nvGrpSpPr>
        <p:grpSpPr>
          <a:xfrm rot="7150859">
            <a:off x="4079303" y="1449136"/>
            <a:ext cx="633040" cy="230390"/>
            <a:chOff x="4222750" y="1873250"/>
            <a:chExt cx="939800" cy="34203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6B6340C-05D7-484A-A8E7-44B8027EF414}"/>
                </a:ext>
              </a:extLst>
            </p:cNvPr>
            <p:cNvSpPr/>
            <p:nvPr/>
          </p:nvSpPr>
          <p:spPr>
            <a:xfrm>
              <a:off x="4222750" y="1873250"/>
              <a:ext cx="933450" cy="114300"/>
            </a:xfrm>
            <a:custGeom>
              <a:avLst/>
              <a:gdLst>
                <a:gd name="connsiteX0" fmla="*/ 933450 w 933450"/>
                <a:gd name="connsiteY0" fmla="*/ 114300 h 114300"/>
                <a:gd name="connsiteX1" fmla="*/ 485775 w 933450"/>
                <a:gd name="connsiteY1" fmla="*/ 0 h 114300"/>
                <a:gd name="connsiteX2" fmla="*/ 0 w 93345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114300">
                  <a:moveTo>
                    <a:pt x="933450" y="114300"/>
                  </a:moveTo>
                  <a:cubicBezTo>
                    <a:pt x="787400" y="57150"/>
                    <a:pt x="641350" y="0"/>
                    <a:pt x="485775" y="0"/>
                  </a:cubicBezTo>
                  <a:cubicBezTo>
                    <a:pt x="330200" y="0"/>
                    <a:pt x="165100" y="57150"/>
                    <a:pt x="0" y="11430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0FE5FF-993D-47A9-B089-FA93946C7AF8}"/>
                </a:ext>
              </a:extLst>
            </p:cNvPr>
            <p:cNvSpPr/>
            <p:nvPr/>
          </p:nvSpPr>
          <p:spPr>
            <a:xfrm rot="10800000">
              <a:off x="4229100" y="2100983"/>
              <a:ext cx="933450" cy="114300"/>
            </a:xfrm>
            <a:custGeom>
              <a:avLst/>
              <a:gdLst>
                <a:gd name="connsiteX0" fmla="*/ 933450 w 933450"/>
                <a:gd name="connsiteY0" fmla="*/ 114300 h 114300"/>
                <a:gd name="connsiteX1" fmla="*/ 485775 w 933450"/>
                <a:gd name="connsiteY1" fmla="*/ 0 h 114300"/>
                <a:gd name="connsiteX2" fmla="*/ 0 w 933450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114300">
                  <a:moveTo>
                    <a:pt x="933450" y="114300"/>
                  </a:moveTo>
                  <a:cubicBezTo>
                    <a:pt x="787400" y="57150"/>
                    <a:pt x="641350" y="0"/>
                    <a:pt x="485775" y="0"/>
                  </a:cubicBezTo>
                  <a:cubicBezTo>
                    <a:pt x="330200" y="0"/>
                    <a:pt x="165100" y="57150"/>
                    <a:pt x="0" y="11430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5F3AF04-C8FE-4FC0-82B8-B869F741808A}"/>
              </a:ext>
            </a:extLst>
          </p:cNvPr>
          <p:cNvSpPr/>
          <p:nvPr/>
        </p:nvSpPr>
        <p:spPr>
          <a:xfrm rot="18900000">
            <a:off x="4976104" y="1557633"/>
            <a:ext cx="628763" cy="76991"/>
          </a:xfrm>
          <a:custGeom>
            <a:avLst/>
            <a:gdLst>
              <a:gd name="connsiteX0" fmla="*/ 933450 w 933450"/>
              <a:gd name="connsiteY0" fmla="*/ 114300 h 114300"/>
              <a:gd name="connsiteX1" fmla="*/ 485775 w 933450"/>
              <a:gd name="connsiteY1" fmla="*/ 0 h 114300"/>
              <a:gd name="connsiteX2" fmla="*/ 0 w 9334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4300">
                <a:moveTo>
                  <a:pt x="933450" y="114300"/>
                </a:moveTo>
                <a:cubicBezTo>
                  <a:pt x="787400" y="57150"/>
                  <a:pt x="641350" y="0"/>
                  <a:pt x="485775" y="0"/>
                </a:cubicBezTo>
                <a:cubicBezTo>
                  <a:pt x="330200" y="0"/>
                  <a:pt x="165100" y="57150"/>
                  <a:pt x="0" y="11430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FE02EB-8D95-465F-B691-673A9CD647E7}"/>
              </a:ext>
            </a:extLst>
          </p:cNvPr>
          <p:cNvSpPr/>
          <p:nvPr/>
        </p:nvSpPr>
        <p:spPr>
          <a:xfrm rot="21083671">
            <a:off x="3850270" y="1128745"/>
            <a:ext cx="628763" cy="76991"/>
          </a:xfrm>
          <a:custGeom>
            <a:avLst/>
            <a:gdLst>
              <a:gd name="connsiteX0" fmla="*/ 933450 w 933450"/>
              <a:gd name="connsiteY0" fmla="*/ 114300 h 114300"/>
              <a:gd name="connsiteX1" fmla="*/ 485775 w 933450"/>
              <a:gd name="connsiteY1" fmla="*/ 0 h 114300"/>
              <a:gd name="connsiteX2" fmla="*/ 0 w 9334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4300">
                <a:moveTo>
                  <a:pt x="933450" y="114300"/>
                </a:moveTo>
                <a:cubicBezTo>
                  <a:pt x="787400" y="57150"/>
                  <a:pt x="641350" y="0"/>
                  <a:pt x="485775" y="0"/>
                </a:cubicBezTo>
                <a:cubicBezTo>
                  <a:pt x="330200" y="0"/>
                  <a:pt x="165100" y="57150"/>
                  <a:pt x="0" y="11430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4F89979-55FE-4F4E-9B1F-C1A6D6489FB7}"/>
              </a:ext>
            </a:extLst>
          </p:cNvPr>
          <p:cNvSpPr/>
          <p:nvPr/>
        </p:nvSpPr>
        <p:spPr>
          <a:xfrm rot="10283671">
            <a:off x="3877452" y="1279776"/>
            <a:ext cx="628763" cy="76991"/>
          </a:xfrm>
          <a:custGeom>
            <a:avLst/>
            <a:gdLst>
              <a:gd name="connsiteX0" fmla="*/ 933450 w 933450"/>
              <a:gd name="connsiteY0" fmla="*/ 114300 h 114300"/>
              <a:gd name="connsiteX1" fmla="*/ 485775 w 933450"/>
              <a:gd name="connsiteY1" fmla="*/ 0 h 114300"/>
              <a:gd name="connsiteX2" fmla="*/ 0 w 9334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4300">
                <a:moveTo>
                  <a:pt x="933450" y="114300"/>
                </a:moveTo>
                <a:cubicBezTo>
                  <a:pt x="787400" y="57150"/>
                  <a:pt x="641350" y="0"/>
                  <a:pt x="485775" y="0"/>
                </a:cubicBezTo>
                <a:cubicBezTo>
                  <a:pt x="330200" y="0"/>
                  <a:pt x="165100" y="57150"/>
                  <a:pt x="0" y="11430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2" descr="Warning">
            <a:extLst>
              <a:ext uri="{FF2B5EF4-FFF2-40B4-BE49-F238E27FC236}">
                <a16:creationId xmlns:a16="http://schemas.microsoft.com/office/drawing/2014/main" id="{18A09E0E-956D-4243-B343-EBFFBF47E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880" y="1040304"/>
            <a:ext cx="189706" cy="189706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76D0A469-8BF1-427B-86A9-C68A203E3D9A}"/>
              </a:ext>
            </a:extLst>
          </p:cNvPr>
          <p:cNvSpPr/>
          <p:nvPr/>
        </p:nvSpPr>
        <p:spPr>
          <a:xfrm>
            <a:off x="3519364" y="1654764"/>
            <a:ext cx="68014" cy="680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5AC70F4-7E75-4318-B3A5-3CA1602577AB}"/>
              </a:ext>
            </a:extLst>
          </p:cNvPr>
          <p:cNvSpPr/>
          <p:nvPr/>
        </p:nvSpPr>
        <p:spPr>
          <a:xfrm>
            <a:off x="777145" y="724257"/>
            <a:ext cx="1916402" cy="408623"/>
          </a:xfrm>
          <a:prstGeom prst="roundRect">
            <a:avLst/>
          </a:prstGeom>
          <a:solidFill>
            <a:schemeClr val="accent4"/>
          </a:solidFill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anomaly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93A1EBA-9862-4D14-B778-257B9604E539}"/>
              </a:ext>
            </a:extLst>
          </p:cNvPr>
          <p:cNvSpPr/>
          <p:nvPr/>
        </p:nvSpPr>
        <p:spPr>
          <a:xfrm rot="3565700">
            <a:off x="4594047" y="1478399"/>
            <a:ext cx="628763" cy="76991"/>
          </a:xfrm>
          <a:custGeom>
            <a:avLst/>
            <a:gdLst>
              <a:gd name="connsiteX0" fmla="*/ 933450 w 933450"/>
              <a:gd name="connsiteY0" fmla="*/ 114300 h 114300"/>
              <a:gd name="connsiteX1" fmla="*/ 485775 w 933450"/>
              <a:gd name="connsiteY1" fmla="*/ 0 h 114300"/>
              <a:gd name="connsiteX2" fmla="*/ 0 w 9334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4300">
                <a:moveTo>
                  <a:pt x="933450" y="114300"/>
                </a:moveTo>
                <a:cubicBezTo>
                  <a:pt x="787400" y="57150"/>
                  <a:pt x="641350" y="0"/>
                  <a:pt x="485775" y="0"/>
                </a:cubicBezTo>
                <a:cubicBezTo>
                  <a:pt x="330200" y="0"/>
                  <a:pt x="165100" y="57150"/>
                  <a:pt x="0" y="11430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1C28773-2CAD-43C5-BEE5-BEBBE0E06ED7}"/>
              </a:ext>
            </a:extLst>
          </p:cNvPr>
          <p:cNvSpPr/>
          <p:nvPr/>
        </p:nvSpPr>
        <p:spPr>
          <a:xfrm>
            <a:off x="3532132" y="33571"/>
            <a:ext cx="2215748" cy="408623"/>
          </a:xfrm>
          <a:prstGeom prst="roundRect">
            <a:avLst/>
          </a:prstGeom>
          <a:solidFill>
            <a:schemeClr val="accent4"/>
          </a:solidFill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anomaly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215A5F6-C2BC-469C-986B-DCBD74411DA1}"/>
              </a:ext>
            </a:extLst>
          </p:cNvPr>
          <p:cNvSpPr/>
          <p:nvPr/>
        </p:nvSpPr>
        <p:spPr>
          <a:xfrm>
            <a:off x="4656716" y="499315"/>
            <a:ext cx="660870" cy="937071"/>
          </a:xfrm>
          <a:custGeom>
            <a:avLst/>
            <a:gdLst>
              <a:gd name="connsiteX0" fmla="*/ 340066 w 340066"/>
              <a:gd name="connsiteY0" fmla="*/ 937071 h 937071"/>
              <a:gd name="connsiteX1" fmla="*/ 0 w 340066"/>
              <a:gd name="connsiteY1" fmla="*/ 0 h 937071"/>
              <a:gd name="connsiteX0" fmla="*/ 340066 w 519680"/>
              <a:gd name="connsiteY0" fmla="*/ 937071 h 937071"/>
              <a:gd name="connsiteX1" fmla="*/ 0 w 519680"/>
              <a:gd name="connsiteY1" fmla="*/ 0 h 937071"/>
              <a:gd name="connsiteX0" fmla="*/ 340499 w 502281"/>
              <a:gd name="connsiteY0" fmla="*/ 937071 h 937071"/>
              <a:gd name="connsiteX1" fmla="*/ 433 w 502281"/>
              <a:gd name="connsiteY1" fmla="*/ 0 h 937071"/>
              <a:gd name="connsiteX0" fmla="*/ 340371 w 660870"/>
              <a:gd name="connsiteY0" fmla="*/ 937071 h 937071"/>
              <a:gd name="connsiteX1" fmla="*/ 305 w 660870"/>
              <a:gd name="connsiteY1" fmla="*/ 0 h 93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0870" h="937071">
                <a:moveTo>
                  <a:pt x="340371" y="937071"/>
                </a:moveTo>
                <a:cubicBezTo>
                  <a:pt x="1232100" y="322433"/>
                  <a:pt x="-22366" y="229229"/>
                  <a:pt x="305" y="0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AF1751A-8D3F-49F0-80DD-A4D219CB4F18}"/>
              </a:ext>
            </a:extLst>
          </p:cNvPr>
          <p:cNvSpPr/>
          <p:nvPr/>
        </p:nvSpPr>
        <p:spPr>
          <a:xfrm>
            <a:off x="6347136" y="724257"/>
            <a:ext cx="2209984" cy="408623"/>
          </a:xfrm>
          <a:prstGeom prst="roundRect">
            <a:avLst/>
          </a:prstGeom>
          <a:solidFill>
            <a:schemeClr val="accent4"/>
          </a:solidFill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Anomalous state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9D9C258-61E8-483E-9265-D9AAABCFA59E}"/>
              </a:ext>
            </a:extLst>
          </p:cNvPr>
          <p:cNvSpPr/>
          <p:nvPr/>
        </p:nvSpPr>
        <p:spPr>
          <a:xfrm>
            <a:off x="5790576" y="1187005"/>
            <a:ext cx="1679300" cy="601203"/>
          </a:xfrm>
          <a:custGeom>
            <a:avLst/>
            <a:gdLst>
              <a:gd name="connsiteX0" fmla="*/ 0 w 1307365"/>
              <a:gd name="connsiteY0" fmla="*/ 317395 h 317395"/>
              <a:gd name="connsiteX1" fmla="*/ 1307365 w 1307365"/>
              <a:gd name="connsiteY1" fmla="*/ 0 h 317395"/>
              <a:gd name="connsiteX0" fmla="*/ 0 w 1307884"/>
              <a:gd name="connsiteY0" fmla="*/ 317395 h 317395"/>
              <a:gd name="connsiteX1" fmla="*/ 1307365 w 1307884"/>
              <a:gd name="connsiteY1" fmla="*/ 0 h 317395"/>
              <a:gd name="connsiteX0" fmla="*/ 0 w 1309541"/>
              <a:gd name="connsiteY0" fmla="*/ 317395 h 513877"/>
              <a:gd name="connsiteX1" fmla="*/ 1307365 w 1309541"/>
              <a:gd name="connsiteY1" fmla="*/ 0 h 513877"/>
              <a:gd name="connsiteX0" fmla="*/ 0 w 1308093"/>
              <a:gd name="connsiteY0" fmla="*/ 317395 h 520594"/>
              <a:gd name="connsiteX1" fmla="*/ 1307365 w 1308093"/>
              <a:gd name="connsiteY1" fmla="*/ 0 h 520594"/>
              <a:gd name="connsiteX0" fmla="*/ 0 w 1307980"/>
              <a:gd name="connsiteY0" fmla="*/ 317395 h 520594"/>
              <a:gd name="connsiteX1" fmla="*/ 1307365 w 1307980"/>
              <a:gd name="connsiteY1" fmla="*/ 0 h 520594"/>
              <a:gd name="connsiteX0" fmla="*/ 0 w 1308242"/>
              <a:gd name="connsiteY0" fmla="*/ 317395 h 601203"/>
              <a:gd name="connsiteX1" fmla="*/ 1307365 w 1308242"/>
              <a:gd name="connsiteY1" fmla="*/ 0 h 60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8242" h="601203">
                <a:moveTo>
                  <a:pt x="0" y="317395"/>
                </a:moveTo>
                <a:cubicBezTo>
                  <a:pt x="813641" y="929514"/>
                  <a:pt x="1332555" y="423193"/>
                  <a:pt x="1307365" y="0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36B468-454F-40DB-85F1-6CB0100737FF}"/>
              </a:ext>
            </a:extLst>
          </p:cNvPr>
          <p:cNvSpPr/>
          <p:nvPr/>
        </p:nvSpPr>
        <p:spPr>
          <a:xfrm>
            <a:off x="1676494" y="1187004"/>
            <a:ext cx="1801630" cy="468535"/>
          </a:xfrm>
          <a:custGeom>
            <a:avLst/>
            <a:gdLst>
              <a:gd name="connsiteX0" fmla="*/ 1450948 w 1450948"/>
              <a:gd name="connsiteY0" fmla="*/ 468535 h 468535"/>
              <a:gd name="connsiteX1" fmla="*/ 0 w 1450948"/>
              <a:gd name="connsiteY1" fmla="*/ 0 h 468535"/>
              <a:gd name="connsiteX0" fmla="*/ 1451619 w 1451619"/>
              <a:gd name="connsiteY0" fmla="*/ 468535 h 501568"/>
              <a:gd name="connsiteX1" fmla="*/ 671 w 1451619"/>
              <a:gd name="connsiteY1" fmla="*/ 0 h 501568"/>
              <a:gd name="connsiteX0" fmla="*/ 1451696 w 1451696"/>
              <a:gd name="connsiteY0" fmla="*/ 468535 h 468535"/>
              <a:gd name="connsiteX1" fmla="*/ 748 w 1451696"/>
              <a:gd name="connsiteY1" fmla="*/ 0 h 46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696" h="468535">
                <a:moveTo>
                  <a:pt x="1451696" y="468535"/>
                </a:moveTo>
                <a:cubicBezTo>
                  <a:pt x="862248" y="199002"/>
                  <a:pt x="-29481" y="866538"/>
                  <a:pt x="748" y="0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64</cp:revision>
  <dcterms:created xsi:type="dcterms:W3CDTF">2019-06-25T08:22:25Z</dcterms:created>
  <dcterms:modified xsi:type="dcterms:W3CDTF">2021-11-25T14:39:19Z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