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18936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768006"/>
            <a:ext cx="18936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768006"/>
            <a:ext cx="18936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768006"/>
            <a:ext cx="18936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40006"/>
            <a:ext cx="8359200" cy="14080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176013"/>
            <a:ext cx="8308800" cy="11212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25602"/>
            <a:ext cx="1599250" cy="4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40006"/>
            <a:ext cx="8359200" cy="14080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176013"/>
            <a:ext cx="8308800" cy="11212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8" y="24217"/>
            <a:ext cx="1589955" cy="4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83088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6" y="3305906"/>
            <a:ext cx="1009153" cy="3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83088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8"/>
            <a:ext cx="8308800" cy="12519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68006"/>
            <a:ext cx="83088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765440"/>
            <a:ext cx="8308800" cy="253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765440"/>
            <a:ext cx="8308800" cy="253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40104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68006"/>
            <a:ext cx="40104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68006"/>
            <a:ext cx="40104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768006"/>
            <a:ext cx="4010400" cy="2531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25920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5" y="768006"/>
            <a:ext cx="25920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768006"/>
            <a:ext cx="259200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220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3" y="768006"/>
            <a:ext cx="2592000" cy="2531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768006"/>
            <a:ext cx="2592000" cy="2531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80" y="768006"/>
            <a:ext cx="2592000" cy="2531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5" y="3389115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3" y="338923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5" y="3389115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3" y="338923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3" y="1444799"/>
            <a:ext cx="2565640" cy="7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3" y="1444799"/>
            <a:ext cx="2565640" cy="7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5" y="3389115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3" y="338923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425292"/>
            <a:ext cx="4536000" cy="8704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6" y="3305906"/>
            <a:ext cx="1009153" cy="3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011F6B-AB05-4891-8DE1-6AE5856FFC79}"/>
              </a:ext>
            </a:extLst>
          </p:cNvPr>
          <p:cNvGrpSpPr/>
          <p:nvPr/>
        </p:nvGrpSpPr>
        <p:grpSpPr>
          <a:xfrm>
            <a:off x="2839802" y="95175"/>
            <a:ext cx="3464050" cy="3464050"/>
            <a:chOff x="2839975" y="1011175"/>
            <a:chExt cx="3464050" cy="34640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A56C240-F112-41A8-B0E4-3E61FF0A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975" y="1011175"/>
              <a:ext cx="3464050" cy="346405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C47CD8-9560-4DFD-B450-EA1FAEA9BC55}"/>
                </a:ext>
              </a:extLst>
            </p:cNvPr>
            <p:cNvSpPr/>
            <p:nvPr/>
          </p:nvSpPr>
          <p:spPr>
            <a:xfrm>
              <a:off x="2839976" y="1011175"/>
              <a:ext cx="1041816" cy="464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6953FF-40FC-4237-A772-494D1202FF70}"/>
                </a:ext>
              </a:extLst>
            </p:cNvPr>
            <p:cNvSpPr/>
            <p:nvPr/>
          </p:nvSpPr>
          <p:spPr>
            <a:xfrm>
              <a:off x="5262209" y="1011175"/>
              <a:ext cx="1041816" cy="464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34E2362-EC33-4414-93D0-864BD342A0CC}"/>
              </a:ext>
            </a:extLst>
          </p:cNvPr>
          <p:cNvSpPr txBox="1"/>
          <p:nvPr/>
        </p:nvSpPr>
        <p:spPr>
          <a:xfrm>
            <a:off x="6533957" y="1169483"/>
            <a:ext cx="1632873" cy="28423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State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84EB54-8A65-422B-AA2B-64AC6CA509F3}"/>
              </a:ext>
            </a:extLst>
          </p:cNvPr>
          <p:cNvSpPr/>
          <p:nvPr/>
        </p:nvSpPr>
        <p:spPr>
          <a:xfrm>
            <a:off x="5792643" y="945350"/>
            <a:ext cx="197447" cy="19744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E2196F-D3B6-4666-B7F7-7E93FBE53087}"/>
              </a:ext>
            </a:extLst>
          </p:cNvPr>
          <p:cNvSpPr/>
          <p:nvPr/>
        </p:nvSpPr>
        <p:spPr>
          <a:xfrm>
            <a:off x="4463753" y="188826"/>
            <a:ext cx="197447" cy="19744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DBE6BF-0611-4560-A079-6708E20902F4}"/>
              </a:ext>
            </a:extLst>
          </p:cNvPr>
          <p:cNvSpPr/>
          <p:nvPr/>
        </p:nvSpPr>
        <p:spPr>
          <a:xfrm>
            <a:off x="4463752" y="3268129"/>
            <a:ext cx="197447" cy="19744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34F4FD-0E70-474D-8317-0CB83AD1F7BF}"/>
              </a:ext>
            </a:extLst>
          </p:cNvPr>
          <p:cNvSpPr/>
          <p:nvPr/>
        </p:nvSpPr>
        <p:spPr>
          <a:xfrm>
            <a:off x="3153913" y="945350"/>
            <a:ext cx="197447" cy="19744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DD9651-6F8C-4E00-B647-0F9ABDE02FFE}"/>
              </a:ext>
            </a:extLst>
          </p:cNvPr>
          <p:cNvSpPr/>
          <p:nvPr/>
        </p:nvSpPr>
        <p:spPr>
          <a:xfrm>
            <a:off x="3153566" y="2521156"/>
            <a:ext cx="197447" cy="19744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28E429-B9B7-4328-9676-D3AEAE40BF41}"/>
              </a:ext>
            </a:extLst>
          </p:cNvPr>
          <p:cNvSpPr/>
          <p:nvPr/>
        </p:nvSpPr>
        <p:spPr>
          <a:xfrm>
            <a:off x="5792643" y="2521156"/>
            <a:ext cx="197447" cy="19744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7E38DC-16BD-4E78-B5D1-7625AC8E49D1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3351360" y="1044073"/>
            <a:ext cx="2441283" cy="0"/>
          </a:xfrm>
          <a:prstGeom prst="line">
            <a:avLst/>
          </a:prstGeom>
          <a:noFill/>
          <a:ln w="25400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37CC1F-0E7B-4CB2-A37D-E501758B634E}"/>
              </a:ext>
            </a:extLst>
          </p:cNvPr>
          <p:cNvCxnSpPr>
            <a:cxnSpLocks/>
            <a:stCxn id="36" idx="7"/>
            <a:endCxn id="32" idx="3"/>
          </p:cNvCxnSpPr>
          <p:nvPr/>
        </p:nvCxnSpPr>
        <p:spPr>
          <a:xfrm flipV="1">
            <a:off x="3322097" y="1113882"/>
            <a:ext cx="2499460" cy="1436189"/>
          </a:xfrm>
          <a:prstGeom prst="line">
            <a:avLst/>
          </a:prstGeom>
          <a:noFill/>
          <a:ln w="25400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8697D6-2651-4EE9-BEA6-77FED7AFBEFE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3252290" y="1142797"/>
            <a:ext cx="347" cy="1378359"/>
          </a:xfrm>
          <a:prstGeom prst="line">
            <a:avLst/>
          </a:prstGeom>
          <a:noFill/>
          <a:ln w="25400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6E5D70-449F-44D4-B316-4F0849C6534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4562476" y="386272"/>
            <a:ext cx="1" cy="2881856"/>
          </a:xfrm>
          <a:prstGeom prst="line">
            <a:avLst/>
          </a:prstGeom>
          <a:noFill/>
          <a:ln w="25400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C90F2B-6500-438A-BA6B-9193C7B90DFC}"/>
              </a:ext>
            </a:extLst>
          </p:cNvPr>
          <p:cNvCxnSpPr>
            <a:cxnSpLocks/>
            <a:stCxn id="33" idx="5"/>
            <a:endCxn id="37" idx="1"/>
          </p:cNvCxnSpPr>
          <p:nvPr/>
        </p:nvCxnSpPr>
        <p:spPr>
          <a:xfrm>
            <a:off x="4632285" y="357358"/>
            <a:ext cx="1189273" cy="2192713"/>
          </a:xfrm>
          <a:prstGeom prst="line">
            <a:avLst/>
          </a:prstGeom>
          <a:noFill/>
          <a:ln w="25400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5E5CDE-002B-47D0-8BD6-5C9F6520E0AA}"/>
              </a:ext>
            </a:extLst>
          </p:cNvPr>
          <p:cNvCxnSpPr>
            <a:cxnSpLocks/>
            <a:stCxn id="34" idx="7"/>
            <a:endCxn id="37" idx="2"/>
          </p:cNvCxnSpPr>
          <p:nvPr/>
        </p:nvCxnSpPr>
        <p:spPr>
          <a:xfrm flipV="1">
            <a:off x="4632284" y="2619879"/>
            <a:ext cx="1160359" cy="677164"/>
          </a:xfrm>
          <a:prstGeom prst="line">
            <a:avLst/>
          </a:prstGeom>
          <a:noFill/>
          <a:ln w="25400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8D66AB-53BF-4656-AAD8-632CDF05A54E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3351012" y="2619879"/>
            <a:ext cx="1141654" cy="677164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282A181-62BA-48C5-A927-4D83A687B97A}"/>
              </a:ext>
            </a:extLst>
          </p:cNvPr>
          <p:cNvSpPr txBox="1"/>
          <p:nvPr/>
        </p:nvSpPr>
        <p:spPr>
          <a:xfrm>
            <a:off x="798303" y="1635020"/>
            <a:ext cx="2113559" cy="19218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Populated transition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87DEEC3F-0743-406F-A721-DE1D790CF3C5}"/>
              </a:ext>
            </a:extLst>
          </p:cNvPr>
          <p:cNvSpPr/>
          <p:nvPr/>
        </p:nvSpPr>
        <p:spPr>
          <a:xfrm>
            <a:off x="3022185" y="1642229"/>
            <a:ext cx="460207" cy="192181"/>
          </a:xfrm>
          <a:prstGeom prst="arc">
            <a:avLst>
              <a:gd name="adj1" fmla="val 8205562"/>
              <a:gd name="adj2" fmla="val 2585869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480A13C-DBFF-4E5A-A135-81EAF0C4B4CF}"/>
              </a:ext>
            </a:extLst>
          </p:cNvPr>
          <p:cNvSpPr/>
          <p:nvPr/>
        </p:nvSpPr>
        <p:spPr>
          <a:xfrm rot="18148890">
            <a:off x="3763103" y="2914835"/>
            <a:ext cx="460207" cy="192181"/>
          </a:xfrm>
          <a:prstGeom prst="arc">
            <a:avLst>
              <a:gd name="adj1" fmla="val 8205562"/>
              <a:gd name="adj2" fmla="val 2585869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65F24-F4E0-427A-9B58-6726055EEA14}"/>
              </a:ext>
            </a:extLst>
          </p:cNvPr>
          <p:cNvSpPr txBox="1"/>
          <p:nvPr/>
        </p:nvSpPr>
        <p:spPr>
          <a:xfrm>
            <a:off x="1349116" y="3064455"/>
            <a:ext cx="2390098" cy="19218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Unpopulated transition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B71FCCC-1C37-4148-ACFA-2EE430E44AEA}"/>
              </a:ext>
            </a:extLst>
          </p:cNvPr>
          <p:cNvSpPr/>
          <p:nvPr/>
        </p:nvSpPr>
        <p:spPr>
          <a:xfrm>
            <a:off x="4260661" y="62034"/>
            <a:ext cx="1814771" cy="3491986"/>
          </a:xfrm>
          <a:custGeom>
            <a:avLst/>
            <a:gdLst>
              <a:gd name="connsiteX0" fmla="*/ 185035 w 1804064"/>
              <a:gd name="connsiteY0" fmla="*/ 378814 h 4070698"/>
              <a:gd name="connsiteX1" fmla="*/ 1803972 w 1804064"/>
              <a:gd name="connsiteY1" fmla="*/ 3032073 h 4070698"/>
              <a:gd name="connsiteX2" fmla="*/ 259985 w 1804064"/>
              <a:gd name="connsiteY2" fmla="*/ 3938978 h 4070698"/>
              <a:gd name="connsiteX3" fmla="*/ 42628 w 1804064"/>
              <a:gd name="connsiteY3" fmla="*/ 393804 h 4070698"/>
              <a:gd name="connsiteX4" fmla="*/ 185035 w 1804064"/>
              <a:gd name="connsiteY4" fmla="*/ 378814 h 4070698"/>
              <a:gd name="connsiteX0" fmla="*/ 123255 w 1885349"/>
              <a:gd name="connsiteY0" fmla="*/ 7430 h 3684065"/>
              <a:gd name="connsiteX1" fmla="*/ 1884599 w 1885349"/>
              <a:gd name="connsiteY1" fmla="*/ 2645699 h 3684065"/>
              <a:gd name="connsiteX2" fmla="*/ 340612 w 1885349"/>
              <a:gd name="connsiteY2" fmla="*/ 3552604 h 3684065"/>
              <a:gd name="connsiteX3" fmla="*/ 123255 w 1885349"/>
              <a:gd name="connsiteY3" fmla="*/ 7430 h 3684065"/>
              <a:gd name="connsiteX0" fmla="*/ 148231 w 1827423"/>
              <a:gd name="connsiteY0" fmla="*/ 7553 h 3638446"/>
              <a:gd name="connsiteX1" fmla="*/ 1827129 w 1827423"/>
              <a:gd name="connsiteY1" fmla="*/ 2600851 h 3638446"/>
              <a:gd name="connsiteX2" fmla="*/ 283142 w 1827423"/>
              <a:gd name="connsiteY2" fmla="*/ 3507756 h 3638446"/>
              <a:gd name="connsiteX3" fmla="*/ 148231 w 1827423"/>
              <a:gd name="connsiteY3" fmla="*/ 7553 h 3638446"/>
              <a:gd name="connsiteX0" fmla="*/ 142827 w 1747086"/>
              <a:gd name="connsiteY0" fmla="*/ 7987 h 3636421"/>
              <a:gd name="connsiteX1" fmla="*/ 1746774 w 1747086"/>
              <a:gd name="connsiteY1" fmla="*/ 2578800 h 3636421"/>
              <a:gd name="connsiteX2" fmla="*/ 277738 w 1747086"/>
              <a:gd name="connsiteY2" fmla="*/ 3508190 h 3636421"/>
              <a:gd name="connsiteX3" fmla="*/ 142827 w 1747086"/>
              <a:gd name="connsiteY3" fmla="*/ 7987 h 3636421"/>
              <a:gd name="connsiteX0" fmla="*/ 228280 w 1832240"/>
              <a:gd name="connsiteY0" fmla="*/ 6779 h 3567440"/>
              <a:gd name="connsiteX1" fmla="*/ 1832227 w 1832240"/>
              <a:gd name="connsiteY1" fmla="*/ 2577592 h 3567440"/>
              <a:gd name="connsiteX2" fmla="*/ 198300 w 1832240"/>
              <a:gd name="connsiteY2" fmla="*/ 3432031 h 3567440"/>
              <a:gd name="connsiteX3" fmla="*/ 228280 w 1832240"/>
              <a:gd name="connsiteY3" fmla="*/ 6779 h 3567440"/>
              <a:gd name="connsiteX0" fmla="*/ 219356 w 1823316"/>
              <a:gd name="connsiteY0" fmla="*/ 6779 h 3498809"/>
              <a:gd name="connsiteX1" fmla="*/ 1823303 w 1823316"/>
              <a:gd name="connsiteY1" fmla="*/ 2577592 h 3498809"/>
              <a:gd name="connsiteX2" fmla="*/ 189376 w 1823316"/>
              <a:gd name="connsiteY2" fmla="*/ 3432031 h 3498809"/>
              <a:gd name="connsiteX3" fmla="*/ 219356 w 1823316"/>
              <a:gd name="connsiteY3" fmla="*/ 6779 h 3498809"/>
              <a:gd name="connsiteX0" fmla="*/ 219356 w 1827830"/>
              <a:gd name="connsiteY0" fmla="*/ 6225 h 3485297"/>
              <a:gd name="connsiteX1" fmla="*/ 1823303 w 1827830"/>
              <a:gd name="connsiteY1" fmla="*/ 2577038 h 3485297"/>
              <a:gd name="connsiteX2" fmla="*/ 189376 w 1827830"/>
              <a:gd name="connsiteY2" fmla="*/ 3431477 h 3485297"/>
              <a:gd name="connsiteX3" fmla="*/ 219356 w 1827830"/>
              <a:gd name="connsiteY3" fmla="*/ 6225 h 3485297"/>
              <a:gd name="connsiteX0" fmla="*/ 206406 w 1814771"/>
              <a:gd name="connsiteY0" fmla="*/ 12914 h 3491986"/>
              <a:gd name="connsiteX1" fmla="*/ 1810353 w 1814771"/>
              <a:gd name="connsiteY1" fmla="*/ 2583727 h 3491986"/>
              <a:gd name="connsiteX2" fmla="*/ 176426 w 1814771"/>
              <a:gd name="connsiteY2" fmla="*/ 3438166 h 3491986"/>
              <a:gd name="connsiteX3" fmla="*/ 206406 w 1814771"/>
              <a:gd name="connsiteY3" fmla="*/ 12914 h 34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771" h="3491986">
                <a:moveTo>
                  <a:pt x="206406" y="12914"/>
                </a:moveTo>
                <a:cubicBezTo>
                  <a:pt x="441252" y="-196949"/>
                  <a:pt x="1905291" y="2215220"/>
                  <a:pt x="1810353" y="2583727"/>
                </a:cubicBezTo>
                <a:cubicBezTo>
                  <a:pt x="1715415" y="2952234"/>
                  <a:pt x="447498" y="3697996"/>
                  <a:pt x="176426" y="3438166"/>
                </a:cubicBezTo>
                <a:cubicBezTo>
                  <a:pt x="-94646" y="3178336"/>
                  <a:pt x="-28440" y="222777"/>
                  <a:pt x="206406" y="12914"/>
                </a:cubicBez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BBBA09-3C3B-4D67-9CDD-3E4BA71E49F9}"/>
              </a:ext>
            </a:extLst>
          </p:cNvPr>
          <p:cNvSpPr txBox="1"/>
          <p:nvPr/>
        </p:nvSpPr>
        <p:spPr>
          <a:xfrm>
            <a:off x="4854674" y="63989"/>
            <a:ext cx="2631802" cy="19218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Subgraph / State Cluster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62043D8-A5A1-4924-8228-EE0543CA3815}"/>
              </a:ext>
            </a:extLst>
          </p:cNvPr>
          <p:cNvSpPr/>
          <p:nvPr/>
        </p:nvSpPr>
        <p:spPr>
          <a:xfrm>
            <a:off x="6060403" y="1194727"/>
            <a:ext cx="427165" cy="142639"/>
          </a:xfrm>
          <a:custGeom>
            <a:avLst/>
            <a:gdLst>
              <a:gd name="connsiteX0" fmla="*/ 427165 w 427165"/>
              <a:gd name="connsiteY0" fmla="*/ 120140 h 142639"/>
              <a:gd name="connsiteX1" fmla="*/ 206908 w 427165"/>
              <a:gd name="connsiteY1" fmla="*/ 133489 h 142639"/>
              <a:gd name="connsiteX2" fmla="*/ 0 w 427165"/>
              <a:gd name="connsiteY2" fmla="*/ 0 h 14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165" h="142639">
                <a:moveTo>
                  <a:pt x="427165" y="120140"/>
                </a:moveTo>
                <a:cubicBezTo>
                  <a:pt x="352633" y="136826"/>
                  <a:pt x="278102" y="153512"/>
                  <a:pt x="206908" y="133489"/>
                </a:cubicBezTo>
                <a:cubicBezTo>
                  <a:pt x="135714" y="113466"/>
                  <a:pt x="67857" y="56733"/>
                  <a:pt x="0" y="0"/>
                </a:cubicBezTo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62</cp:revision>
  <dcterms:created xsi:type="dcterms:W3CDTF">2019-06-25T08:22:25Z</dcterms:created>
  <dcterms:modified xsi:type="dcterms:W3CDTF">2021-06-23T13:52:36Z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