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5" r:id="rId13"/>
  </p:sldIdLst>
  <p:sldSz cx="9144000" cy="1920875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1860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916363" y="1143000"/>
            <a:ext cx="14690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4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71450" algn="l" defTabSz="342900" rtl="0" eaLnBrk="1" latinLnBrk="0" hangingPunct="1">
      <a:defRPr sz="4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42900" algn="l" defTabSz="342900" rtl="0" eaLnBrk="1" latinLnBrk="0" hangingPunct="1">
      <a:defRPr sz="4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514350" algn="l" defTabSz="342900" rtl="0" eaLnBrk="1" latinLnBrk="0" hangingPunct="1">
      <a:defRPr sz="4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85800" algn="l" defTabSz="342900" rtl="0" eaLnBrk="1" latinLnBrk="0" hangingPunct="1">
      <a:defRPr sz="4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85725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20492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4869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03338"/>
            <a:ext cx="18936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01" indent="-22858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6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0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403338"/>
            <a:ext cx="18936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01" indent="-22858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6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0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403338"/>
            <a:ext cx="18936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01" indent="-22858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6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0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403338"/>
            <a:ext cx="18936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01" indent="-22858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6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0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336115"/>
            <a:ext cx="8359200" cy="739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142779"/>
            <a:ext cx="8308800" cy="5888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18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02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486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3447"/>
            <a:ext cx="1599250" cy="2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336115"/>
            <a:ext cx="8359200" cy="739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142779"/>
            <a:ext cx="8308800" cy="5888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18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02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486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12718"/>
            <a:ext cx="1589956" cy="2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20492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4869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03338"/>
            <a:ext cx="83088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1736179"/>
            <a:ext cx="1009152" cy="1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20492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4869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03338"/>
            <a:ext cx="83088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4869"/>
            <a:ext cx="8308800" cy="6574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20492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04869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20492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04869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403338"/>
            <a:ext cx="83088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01" indent="-22858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6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0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20492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4869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401989"/>
            <a:ext cx="8308800" cy="133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20492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4869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401989"/>
            <a:ext cx="8308800" cy="133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20492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4869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03338"/>
            <a:ext cx="40104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01" indent="-22858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6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0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403338"/>
            <a:ext cx="40104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01" indent="-22858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6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0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20492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4869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403338"/>
            <a:ext cx="40104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01" indent="-22858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6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0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403338"/>
            <a:ext cx="4010400" cy="13296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20492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4869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03338"/>
            <a:ext cx="25920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01" indent="-22858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6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0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403338"/>
            <a:ext cx="25920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01" indent="-22858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6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0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403338"/>
            <a:ext cx="2592000" cy="132965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8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6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51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01" indent="-22858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6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0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20492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4869"/>
            <a:ext cx="8308800" cy="1156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403338"/>
            <a:ext cx="2592000" cy="13296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403338"/>
            <a:ext cx="2592000" cy="13296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403338"/>
            <a:ext cx="2592000" cy="13296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51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4" indent="-171438" algn="l" defTabSz="6857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9" indent="-171438" algn="l" defTabSz="6857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6" indent="-171438" algn="l" defTabSz="6857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41" indent="-171438" algn="l" defTabSz="6857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7" indent="-171438" algn="l" defTabSz="6857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92" indent="-171438" algn="l" defTabSz="6857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69" indent="-171438" algn="l" defTabSz="6857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42" indent="-171438" algn="l" defTabSz="6857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6" algn="l" defTabSz="6857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1" algn="l" defTabSz="6857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6" algn="l" defTabSz="6857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3" algn="l" defTabSz="6857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9" algn="l" defTabSz="6857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55" algn="l" defTabSz="6857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1" algn="l" defTabSz="6857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05" algn="l" defTabSz="6857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1721414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721474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5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3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4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1721414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721474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5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3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4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758772"/>
            <a:ext cx="2565641" cy="4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5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3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4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758772"/>
            <a:ext cx="2565641" cy="4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5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3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4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1721414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721474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798869"/>
            <a:ext cx="4536000" cy="457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1736179"/>
            <a:ext cx="1009152" cy="1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5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3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4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6E6E63D-A1EE-4C40-BEBA-77295979A3F6}"/>
              </a:ext>
            </a:extLst>
          </p:cNvPr>
          <p:cNvGrpSpPr/>
          <p:nvPr/>
        </p:nvGrpSpPr>
        <p:grpSpPr>
          <a:xfrm>
            <a:off x="1943144" y="1690819"/>
            <a:ext cx="5257719" cy="194806"/>
            <a:chOff x="1959037" y="1644781"/>
            <a:chExt cx="5257719" cy="194806"/>
          </a:xfrm>
        </p:grpSpPr>
        <p:sp>
          <p:nvSpPr>
            <p:cNvPr id="64" name="Rectangle: Diagonal Corners Snipped 63">
              <a:extLst>
                <a:ext uri="{FF2B5EF4-FFF2-40B4-BE49-F238E27FC236}">
                  <a16:creationId xmlns:a16="http://schemas.microsoft.com/office/drawing/2014/main" id="{0E5A178E-DEBC-4E1F-B025-A4684CB1FB98}"/>
                </a:ext>
              </a:extLst>
            </p:cNvPr>
            <p:cNvSpPr/>
            <p:nvPr/>
          </p:nvSpPr>
          <p:spPr>
            <a:xfrm>
              <a:off x="1959037" y="1644781"/>
              <a:ext cx="839016" cy="194806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Batchnorm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D9A051F2-3494-49BE-ABEF-A64F103CB11A}"/>
                </a:ext>
              </a:extLst>
            </p:cNvPr>
            <p:cNvSpPr/>
            <p:nvPr/>
          </p:nvSpPr>
          <p:spPr>
            <a:xfrm>
              <a:off x="2842778" y="1644781"/>
              <a:ext cx="839016" cy="194806"/>
            </a:xfrm>
            <a:prstGeom prst="snip2Diag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B9F30056-23CD-46B0-A39A-5EED209ADDF8}"/>
                </a:ext>
              </a:extLst>
            </p:cNvPr>
            <p:cNvSpPr/>
            <p:nvPr/>
          </p:nvSpPr>
          <p:spPr>
            <a:xfrm>
              <a:off x="3726519" y="1644781"/>
              <a:ext cx="839016" cy="194806"/>
            </a:xfrm>
            <a:prstGeom prst="snip2Diag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Sigmoid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564C6E6A-2E62-4F6F-982A-1FDE04008716}"/>
                </a:ext>
              </a:extLst>
            </p:cNvPr>
            <p:cNvSpPr/>
            <p:nvPr/>
          </p:nvSpPr>
          <p:spPr>
            <a:xfrm>
              <a:off x="4610260" y="1644781"/>
              <a:ext cx="839016" cy="194806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(De)Conv.</a:t>
              </a:r>
              <a:endPara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1F0F3286-EEC2-4D50-9F5E-AB43AA65A155}"/>
                </a:ext>
              </a:extLst>
            </p:cNvPr>
            <p:cNvSpPr/>
            <p:nvPr/>
          </p:nvSpPr>
          <p:spPr>
            <a:xfrm>
              <a:off x="6377740" y="1644781"/>
              <a:ext cx="839016" cy="194806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F. conn.</a:t>
              </a:r>
              <a:endPara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Diagonal Corners Snipped 15">
              <a:extLst>
                <a:ext uri="{FF2B5EF4-FFF2-40B4-BE49-F238E27FC236}">
                  <a16:creationId xmlns:a16="http://schemas.microsoft.com/office/drawing/2014/main" id="{59D43ABB-6F91-48B7-81EB-DD0097D7A799}"/>
                </a:ext>
              </a:extLst>
            </p:cNvPr>
            <p:cNvSpPr/>
            <p:nvPr/>
          </p:nvSpPr>
          <p:spPr>
            <a:xfrm>
              <a:off x="5494001" y="1644781"/>
              <a:ext cx="839016" cy="194806"/>
            </a:xfrm>
            <a:prstGeom prst="snip2Diag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(Un)Pool.</a:t>
              </a:r>
              <a:endPara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00BDF8-5B60-48B2-99CA-F9CE7BA5B01F}"/>
              </a:ext>
            </a:extLst>
          </p:cNvPr>
          <p:cNvGrpSpPr/>
          <p:nvPr/>
        </p:nvGrpSpPr>
        <p:grpSpPr>
          <a:xfrm>
            <a:off x="19136" y="46037"/>
            <a:ext cx="9105728" cy="1520060"/>
            <a:chOff x="38271" y="792163"/>
            <a:chExt cx="9105728" cy="15200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ube 9">
                  <a:extLst>
                    <a:ext uri="{FF2B5EF4-FFF2-40B4-BE49-F238E27FC236}">
                      <a16:creationId xmlns:a16="http://schemas.microsoft.com/office/drawing/2014/main" id="{649E0D65-5AA2-4227-A833-4CC1BD09A7E1}"/>
                    </a:ext>
                  </a:extLst>
                </p:cNvPr>
                <p:cNvSpPr/>
                <p:nvPr/>
              </p:nvSpPr>
              <p:spPr>
                <a:xfrm>
                  <a:off x="38271" y="808305"/>
                  <a:ext cx="309743" cy="1503916"/>
                </a:xfrm>
                <a:prstGeom prst="cube">
                  <a:avLst>
                    <a:gd name="adj" fmla="val 45758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32,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" name="Cube 9">
                  <a:extLst>
                    <a:ext uri="{FF2B5EF4-FFF2-40B4-BE49-F238E27FC236}">
                      <a16:creationId xmlns:a16="http://schemas.microsoft.com/office/drawing/2014/main" id="{649E0D65-5AA2-4227-A833-4CC1BD09A7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1" y="808305"/>
                  <a:ext cx="309743" cy="1503916"/>
                </a:xfrm>
                <a:prstGeom prst="cube">
                  <a:avLst>
                    <a:gd name="adj" fmla="val 45758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: Diagonal Corners Snipped 10">
                  <a:extLst>
                    <a:ext uri="{FF2B5EF4-FFF2-40B4-BE49-F238E27FC236}">
                      <a16:creationId xmlns:a16="http://schemas.microsoft.com/office/drawing/2014/main" id="{A34DB19E-2841-4163-8FEB-6F351D66BA37}"/>
                    </a:ext>
                  </a:extLst>
                </p:cNvPr>
                <p:cNvSpPr/>
                <p:nvPr/>
              </p:nvSpPr>
              <p:spPr>
                <a:xfrm rot="16200000">
                  <a:off x="-389963" y="1475461"/>
                  <a:ext cx="1503916" cy="169607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28 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28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32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Rectangle: Diagonal Corners Snipped 10">
                  <a:extLst>
                    <a:ext uri="{FF2B5EF4-FFF2-40B4-BE49-F238E27FC236}">
                      <a16:creationId xmlns:a16="http://schemas.microsoft.com/office/drawing/2014/main" id="{A34DB19E-2841-4163-8FEB-6F351D66B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89963" y="1475461"/>
                  <a:ext cx="1503916" cy="169607"/>
                </a:xfrm>
                <a:prstGeom prst="snip2DiagRect">
                  <a:avLst/>
                </a:prstGeom>
                <a:blipFill>
                  <a:blip r:embed="rId3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: Diagonal Corners Snipped 11">
                  <a:extLst>
                    <a:ext uri="{FF2B5EF4-FFF2-40B4-BE49-F238E27FC236}">
                      <a16:creationId xmlns:a16="http://schemas.microsoft.com/office/drawing/2014/main" id="{58940088-B570-405E-81F7-2F43C153AA36}"/>
                    </a:ext>
                  </a:extLst>
                </p:cNvPr>
                <p:cNvSpPr/>
                <p:nvPr/>
              </p:nvSpPr>
              <p:spPr>
                <a:xfrm rot="16200000">
                  <a:off x="-179886" y="1475461"/>
                  <a:ext cx="1503916" cy="169607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28 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28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32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Rectangle: Diagonal Corners Snipped 11">
                  <a:extLst>
                    <a:ext uri="{FF2B5EF4-FFF2-40B4-BE49-F238E27FC236}">
                      <a16:creationId xmlns:a16="http://schemas.microsoft.com/office/drawing/2014/main" id="{58940088-B570-405E-81F7-2F43C153AA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79886" y="1475461"/>
                  <a:ext cx="1503916" cy="169607"/>
                </a:xfrm>
                <a:prstGeom prst="snip2DiagRect">
                  <a:avLst/>
                </a:prstGeom>
                <a:blipFill>
                  <a:blip r:embed="rId4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: Diagonal Corners Snipped 16">
                  <a:extLst>
                    <a:ext uri="{FF2B5EF4-FFF2-40B4-BE49-F238E27FC236}">
                      <a16:creationId xmlns:a16="http://schemas.microsoft.com/office/drawing/2014/main" id="{CB8300EE-82E6-4316-8364-DCEF1EC76E5B}"/>
                    </a:ext>
                  </a:extLst>
                </p:cNvPr>
                <p:cNvSpPr/>
                <p:nvPr/>
              </p:nvSpPr>
              <p:spPr>
                <a:xfrm rot="16200000">
                  <a:off x="163946" y="1475461"/>
                  <a:ext cx="1234236" cy="169607"/>
                </a:xfrm>
                <a:prstGeom prst="snip2Diag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" name="Rectangle: Diagonal Corners Snipped 16">
                  <a:extLst>
                    <a:ext uri="{FF2B5EF4-FFF2-40B4-BE49-F238E27FC236}">
                      <a16:creationId xmlns:a16="http://schemas.microsoft.com/office/drawing/2014/main" id="{CB8300EE-82E6-4316-8364-DCEF1EC7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63946" y="1475461"/>
                  <a:ext cx="1234236" cy="169607"/>
                </a:xfrm>
                <a:prstGeom prst="snip2DiagRect">
                  <a:avLst/>
                </a:prstGeom>
                <a:blipFill>
                  <a:blip r:embed="rId5"/>
                  <a:stretch>
                    <a:fillRect l="-3333"/>
                  </a:stretch>
                </a:blipFill>
                <a:ln>
                  <a:solidFill>
                    <a:schemeClr val="tx2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B0E31284-F127-411C-AC81-DAEE94F07885}"/>
                    </a:ext>
                  </a:extLst>
                </p:cNvPr>
                <p:cNvSpPr/>
                <p:nvPr/>
              </p:nvSpPr>
              <p:spPr>
                <a:xfrm>
                  <a:off x="930830" y="943146"/>
                  <a:ext cx="479350" cy="1234234"/>
                </a:xfrm>
                <a:prstGeom prst="cube">
                  <a:avLst>
                    <a:gd name="adj" fmla="val 28942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64 </m:t>
                        </m:r>
                      </m:oMath>
                    </m:oMathPara>
                  </a14:m>
                  <a:endParaRPr lang="en-US" sz="1200" i="1">
                    <a:solidFill>
                      <a:schemeClr val="tx2"/>
                    </a:solidFill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B0E31284-F127-411C-AC81-DAEE94F078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30" y="943146"/>
                  <a:ext cx="479350" cy="1234234"/>
                </a:xfrm>
                <a:prstGeom prst="cube">
                  <a:avLst>
                    <a:gd name="adj" fmla="val 2894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: Diagonal Corners Snipped 18">
                  <a:extLst>
                    <a:ext uri="{FF2B5EF4-FFF2-40B4-BE49-F238E27FC236}">
                      <a16:creationId xmlns:a16="http://schemas.microsoft.com/office/drawing/2014/main" id="{78778692-9C68-4E94-8743-738D1D9449A3}"/>
                    </a:ext>
                  </a:extLst>
                </p:cNvPr>
                <p:cNvSpPr/>
                <p:nvPr/>
              </p:nvSpPr>
              <p:spPr>
                <a:xfrm rot="16200000">
                  <a:off x="817586" y="1475461"/>
                  <a:ext cx="1234234" cy="169607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14 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14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64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" name="Rectangle: Diagonal Corners Snipped 18">
                  <a:extLst>
                    <a:ext uri="{FF2B5EF4-FFF2-40B4-BE49-F238E27FC236}">
                      <a16:creationId xmlns:a16="http://schemas.microsoft.com/office/drawing/2014/main" id="{78778692-9C68-4E94-8743-738D1D94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17586" y="1475461"/>
                  <a:ext cx="1234234" cy="169607"/>
                </a:xfrm>
                <a:prstGeom prst="snip2DiagRect">
                  <a:avLst/>
                </a:prstGeom>
                <a:blipFill>
                  <a:blip r:embed="rId7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: Diagonal Corners Snipped 19">
                  <a:extLst>
                    <a:ext uri="{FF2B5EF4-FFF2-40B4-BE49-F238E27FC236}">
                      <a16:creationId xmlns:a16="http://schemas.microsoft.com/office/drawing/2014/main" id="{A912ACF5-C84E-44D9-B203-8B82FA2D3E48}"/>
                    </a:ext>
                  </a:extLst>
                </p:cNvPr>
                <p:cNvSpPr/>
                <p:nvPr/>
              </p:nvSpPr>
              <p:spPr>
                <a:xfrm rot="16200000">
                  <a:off x="1027664" y="1475461"/>
                  <a:ext cx="1234235" cy="169607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14 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14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64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Rectangle: Diagonal Corners Snipped 19">
                  <a:extLst>
                    <a:ext uri="{FF2B5EF4-FFF2-40B4-BE49-F238E27FC236}">
                      <a16:creationId xmlns:a16="http://schemas.microsoft.com/office/drawing/2014/main" id="{A912ACF5-C84E-44D9-B203-8B82FA2D3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27664" y="1475461"/>
                  <a:ext cx="1234235" cy="169607"/>
                </a:xfrm>
                <a:prstGeom prst="snip2DiagRect">
                  <a:avLst/>
                </a:prstGeom>
                <a:blipFill>
                  <a:blip r:embed="rId8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: Diagonal Corners Snipped 20">
                  <a:extLst>
                    <a:ext uri="{FF2B5EF4-FFF2-40B4-BE49-F238E27FC236}">
                      <a16:creationId xmlns:a16="http://schemas.microsoft.com/office/drawing/2014/main" id="{359D1B1A-0E7B-4594-BBE7-49F2A01B5D1E}"/>
                    </a:ext>
                  </a:extLst>
                </p:cNvPr>
                <p:cNvSpPr/>
                <p:nvPr/>
              </p:nvSpPr>
              <p:spPr>
                <a:xfrm rot="16200000">
                  <a:off x="1319376" y="1475461"/>
                  <a:ext cx="1068792" cy="169607"/>
                </a:xfrm>
                <a:prstGeom prst="snip2Diag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Rectangle: Diagonal Corners Snipped 20">
                  <a:extLst>
                    <a:ext uri="{FF2B5EF4-FFF2-40B4-BE49-F238E27FC236}">
                      <a16:creationId xmlns:a16="http://schemas.microsoft.com/office/drawing/2014/main" id="{359D1B1A-0E7B-4594-BBE7-49F2A01B5D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19376" y="1475461"/>
                  <a:ext cx="1068792" cy="169607"/>
                </a:xfrm>
                <a:prstGeom prst="snip2DiagRect">
                  <a:avLst/>
                </a:prstGeom>
                <a:blipFill>
                  <a:blip r:embed="rId9"/>
                  <a:stretch>
                    <a:fillRect l="-3333"/>
                  </a:stretch>
                </a:blipFill>
                <a:ln>
                  <a:solidFill>
                    <a:schemeClr val="tx2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ACC5BE71-9131-4B1F-90AF-3007783F244D}"/>
                    </a:ext>
                  </a:extLst>
                </p:cNvPr>
                <p:cNvSpPr/>
                <p:nvPr/>
              </p:nvSpPr>
              <p:spPr>
                <a:xfrm>
                  <a:off x="2011735" y="1025868"/>
                  <a:ext cx="479350" cy="1068793"/>
                </a:xfrm>
                <a:prstGeom prst="cube">
                  <a:avLst>
                    <a:gd name="adj" fmla="val 28942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128 </m:t>
                        </m:r>
                      </m:oMath>
                    </m:oMathPara>
                  </a14:m>
                  <a:endParaRPr lang="en-US" sz="1200" i="1">
                    <a:solidFill>
                      <a:schemeClr val="tx2"/>
                    </a:solidFill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ACC5BE71-9131-4B1F-90AF-3007783F24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735" y="1025868"/>
                  <a:ext cx="479350" cy="1068793"/>
                </a:xfrm>
                <a:prstGeom prst="cube">
                  <a:avLst>
                    <a:gd name="adj" fmla="val 28942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: Diagonal Corners Snipped 22">
                  <a:extLst>
                    <a:ext uri="{FF2B5EF4-FFF2-40B4-BE49-F238E27FC236}">
                      <a16:creationId xmlns:a16="http://schemas.microsoft.com/office/drawing/2014/main" id="{70EB9476-7F50-4611-BAEC-F5FF0EB5E059}"/>
                    </a:ext>
                  </a:extLst>
                </p:cNvPr>
                <p:cNvSpPr/>
                <p:nvPr/>
              </p:nvSpPr>
              <p:spPr>
                <a:xfrm rot="16200000">
                  <a:off x="1981215" y="1475461"/>
                  <a:ext cx="1068793" cy="169609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7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128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Rectangle: Diagonal Corners Snipped 22">
                  <a:extLst>
                    <a:ext uri="{FF2B5EF4-FFF2-40B4-BE49-F238E27FC236}">
                      <a16:creationId xmlns:a16="http://schemas.microsoft.com/office/drawing/2014/main" id="{70EB9476-7F50-4611-BAEC-F5FF0EB5E0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981215" y="1475461"/>
                  <a:ext cx="1068793" cy="169609"/>
                </a:xfrm>
                <a:prstGeom prst="snip2DiagRect">
                  <a:avLst/>
                </a:prstGeom>
                <a:blipFill>
                  <a:blip r:embed="rId11"/>
                  <a:stretch>
                    <a:fillRect l="-7407" r="-370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: Diagonal Corners Snipped 23">
                  <a:extLst>
                    <a:ext uri="{FF2B5EF4-FFF2-40B4-BE49-F238E27FC236}">
                      <a16:creationId xmlns:a16="http://schemas.microsoft.com/office/drawing/2014/main" id="{4904A07C-6C10-4966-B9BA-695053CAB46F}"/>
                    </a:ext>
                  </a:extLst>
                </p:cNvPr>
                <p:cNvSpPr/>
                <p:nvPr/>
              </p:nvSpPr>
              <p:spPr>
                <a:xfrm rot="16200000">
                  <a:off x="2191292" y="1475461"/>
                  <a:ext cx="1068793" cy="169609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7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128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Rectangle: Diagonal Corners Snipped 23">
                  <a:extLst>
                    <a:ext uri="{FF2B5EF4-FFF2-40B4-BE49-F238E27FC236}">
                      <a16:creationId xmlns:a16="http://schemas.microsoft.com/office/drawing/2014/main" id="{4904A07C-6C10-4966-B9BA-695053CAB4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91292" y="1475461"/>
                  <a:ext cx="1068793" cy="169609"/>
                </a:xfrm>
                <a:prstGeom prst="snip2DiagRect">
                  <a:avLst/>
                </a:prstGeom>
                <a:blipFill>
                  <a:blip r:embed="rId12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9599BC89-9FC2-4CBF-A92A-1AE08103F499}"/>
                    </a:ext>
                  </a:extLst>
                </p:cNvPr>
                <p:cNvSpPr/>
                <p:nvPr/>
              </p:nvSpPr>
              <p:spPr>
                <a:xfrm>
                  <a:off x="2861913" y="1115877"/>
                  <a:ext cx="479350" cy="888773"/>
                </a:xfrm>
                <a:prstGeom prst="cube">
                  <a:avLst>
                    <a:gd name="adj" fmla="val 28942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5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256 </m:t>
                        </m:r>
                      </m:oMath>
                    </m:oMathPara>
                  </a14:m>
                  <a:endParaRPr lang="en-US" sz="1200" i="1">
                    <a:solidFill>
                      <a:schemeClr val="tx2"/>
                    </a:solidFill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9599BC89-9FC2-4CBF-A92A-1AE08103F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1913" y="1115877"/>
                  <a:ext cx="479350" cy="888773"/>
                </a:xfrm>
                <a:prstGeom prst="cube">
                  <a:avLst>
                    <a:gd name="adj" fmla="val 28942"/>
                  </a:avLst>
                </a:prstGeom>
                <a:blipFill>
                  <a:blip r:embed="rId13"/>
                  <a:stretch>
                    <a:fillRect b="-1361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: Diagonal Corners Snipped 26">
                  <a:extLst>
                    <a:ext uri="{FF2B5EF4-FFF2-40B4-BE49-F238E27FC236}">
                      <a16:creationId xmlns:a16="http://schemas.microsoft.com/office/drawing/2014/main" id="{31E5FE39-F59F-4696-9BD3-92CE70B020A9}"/>
                    </a:ext>
                  </a:extLst>
                </p:cNvPr>
                <p:cNvSpPr/>
                <p:nvPr/>
              </p:nvSpPr>
              <p:spPr>
                <a:xfrm rot="16200000">
                  <a:off x="2921402" y="1475461"/>
                  <a:ext cx="888772" cy="169609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4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Rectangle: Diagonal Corners Snipped 26">
                  <a:extLst>
                    <a:ext uri="{FF2B5EF4-FFF2-40B4-BE49-F238E27FC236}">
                      <a16:creationId xmlns:a16="http://schemas.microsoft.com/office/drawing/2014/main" id="{31E5FE39-F59F-4696-9BD3-92CE70B02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921402" y="1475461"/>
                  <a:ext cx="888772" cy="169609"/>
                </a:xfrm>
                <a:prstGeom prst="snip2DiagRect">
                  <a:avLst/>
                </a:prstGeom>
                <a:blipFill>
                  <a:blip r:embed="rId14"/>
                  <a:stretch>
                    <a:fillRect l="-10714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: Diagonal Corners Snipped 27">
                  <a:extLst>
                    <a:ext uri="{FF2B5EF4-FFF2-40B4-BE49-F238E27FC236}">
                      <a16:creationId xmlns:a16="http://schemas.microsoft.com/office/drawing/2014/main" id="{903B3BE5-DDE2-4F5E-B838-5402FB8E2A23}"/>
                    </a:ext>
                  </a:extLst>
                </p:cNvPr>
                <p:cNvSpPr/>
                <p:nvPr/>
              </p:nvSpPr>
              <p:spPr>
                <a:xfrm rot="16200000">
                  <a:off x="3131479" y="1475461"/>
                  <a:ext cx="888772" cy="169609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4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256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Rectangle: Diagonal Corners Snipped 27">
                  <a:extLst>
                    <a:ext uri="{FF2B5EF4-FFF2-40B4-BE49-F238E27FC236}">
                      <a16:creationId xmlns:a16="http://schemas.microsoft.com/office/drawing/2014/main" id="{903B3BE5-DDE2-4F5E-B838-5402FB8E2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131479" y="1475461"/>
                  <a:ext cx="888772" cy="169609"/>
                </a:xfrm>
                <a:prstGeom prst="snip2DiagRect">
                  <a:avLst/>
                </a:prstGeom>
                <a:blipFill>
                  <a:blip r:embed="rId15"/>
                  <a:stretch>
                    <a:fillRect l="-14815" r="-740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C14C5AA2-EC03-44D0-9702-59ED534D38BE}"/>
                    </a:ext>
                  </a:extLst>
                </p:cNvPr>
                <p:cNvSpPr/>
                <p:nvPr/>
              </p:nvSpPr>
              <p:spPr>
                <a:xfrm rot="16200000">
                  <a:off x="3376375" y="1475461"/>
                  <a:ext cx="839016" cy="169607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2048 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256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C14C5AA2-EC03-44D0-9702-59ED534D3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376375" y="1475461"/>
                  <a:ext cx="839016" cy="169607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16"/>
                  <a:stretch>
                    <a:fillRect l="-3448" r="-6897" b="-2128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: Diagonal Corners Snipped 30">
                  <a:extLst>
                    <a:ext uri="{FF2B5EF4-FFF2-40B4-BE49-F238E27FC236}">
                      <a16:creationId xmlns:a16="http://schemas.microsoft.com/office/drawing/2014/main" id="{50EF5007-92A1-4353-A184-956BDDB31F85}"/>
                    </a:ext>
                  </a:extLst>
                </p:cNvPr>
                <p:cNvSpPr/>
                <p:nvPr/>
              </p:nvSpPr>
              <p:spPr>
                <a:xfrm rot="16200000">
                  <a:off x="3585369" y="1475461"/>
                  <a:ext cx="839017" cy="169609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Rectangle: Diagonal Corners Snipped 30">
                  <a:extLst>
                    <a:ext uri="{FF2B5EF4-FFF2-40B4-BE49-F238E27FC236}">
                      <a16:creationId xmlns:a16="http://schemas.microsoft.com/office/drawing/2014/main" id="{50EF5007-92A1-4353-A184-956BDDB31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85369" y="1475461"/>
                  <a:ext cx="839017" cy="169609"/>
                </a:xfrm>
                <a:prstGeom prst="snip2DiagRect">
                  <a:avLst/>
                </a:prstGeom>
                <a:blipFill>
                  <a:blip r:embed="rId17"/>
                  <a:stretch>
                    <a:fillRect l="-10714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: Diagonal Corners Snipped 31">
                  <a:extLst>
                    <a:ext uri="{FF2B5EF4-FFF2-40B4-BE49-F238E27FC236}">
                      <a16:creationId xmlns:a16="http://schemas.microsoft.com/office/drawing/2014/main" id="{49CB3DA7-286B-4F07-B273-4B54F6CBF3FF}"/>
                    </a:ext>
                  </a:extLst>
                </p:cNvPr>
                <p:cNvSpPr/>
                <p:nvPr/>
              </p:nvSpPr>
              <p:spPr>
                <a:xfrm rot="16200000">
                  <a:off x="3795447" y="1475461"/>
                  <a:ext cx="839017" cy="169609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" name="Rectangle: Diagonal Corners Snipped 31">
                  <a:extLst>
                    <a:ext uri="{FF2B5EF4-FFF2-40B4-BE49-F238E27FC236}">
                      <a16:creationId xmlns:a16="http://schemas.microsoft.com/office/drawing/2014/main" id="{49CB3DA7-286B-4F07-B273-4B54F6CBF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95447" y="1475461"/>
                  <a:ext cx="839017" cy="169609"/>
                </a:xfrm>
                <a:prstGeom prst="snip2DiagRect">
                  <a:avLst/>
                </a:prstGeom>
                <a:blipFill>
                  <a:blip r:embed="rId18"/>
                  <a:stretch>
                    <a:fillRect l="-10714" r="-714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rapezoid 32">
                  <a:extLst>
                    <a:ext uri="{FF2B5EF4-FFF2-40B4-BE49-F238E27FC236}">
                      <a16:creationId xmlns:a16="http://schemas.microsoft.com/office/drawing/2014/main" id="{BF9997EB-2067-4687-818F-3D4744620039}"/>
                    </a:ext>
                  </a:extLst>
                </p:cNvPr>
                <p:cNvSpPr/>
                <p:nvPr/>
              </p:nvSpPr>
              <p:spPr>
                <a:xfrm rot="16200000">
                  <a:off x="4117507" y="1475461"/>
                  <a:ext cx="702146" cy="169607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10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rapezoid 32">
                  <a:extLst>
                    <a:ext uri="{FF2B5EF4-FFF2-40B4-BE49-F238E27FC236}">
                      <a16:creationId xmlns:a16="http://schemas.microsoft.com/office/drawing/2014/main" id="{BF9997EB-2067-4687-818F-3D4744620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17507" y="1475461"/>
                  <a:ext cx="702146" cy="169607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19"/>
                  <a:stretch>
                    <a:fillRect l="-3333" r="-6667" b="-840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: Diagonal Corners Snipped 33">
                  <a:extLst>
                    <a:ext uri="{FF2B5EF4-FFF2-40B4-BE49-F238E27FC236}">
                      <a16:creationId xmlns:a16="http://schemas.microsoft.com/office/drawing/2014/main" id="{595F14D1-FAF1-40E1-8CDA-33EE7739ED00}"/>
                    </a:ext>
                  </a:extLst>
                </p:cNvPr>
                <p:cNvSpPr/>
                <p:nvPr/>
              </p:nvSpPr>
              <p:spPr>
                <a:xfrm rot="16200000">
                  <a:off x="4326501" y="1475461"/>
                  <a:ext cx="702146" cy="169609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 xmlns:m="http://schemas.openxmlformats.org/officeDocument/2006/math">
                      <m:r>
                        <a:rPr lang="en-US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10</m:t>
                      </m:r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*</a:t>
                  </a:r>
                </a:p>
              </p:txBody>
            </p:sp>
          </mc:Choice>
          <mc:Fallback>
            <p:sp>
              <p:nvSpPr>
                <p:cNvPr id="34" name="Rectangle: Diagonal Corners Snipped 33">
                  <a:extLst>
                    <a:ext uri="{FF2B5EF4-FFF2-40B4-BE49-F238E27FC236}">
                      <a16:creationId xmlns:a16="http://schemas.microsoft.com/office/drawing/2014/main" id="{595F14D1-FAF1-40E1-8CDA-33EE7739ED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26501" y="1475461"/>
                  <a:ext cx="702146" cy="169609"/>
                </a:xfrm>
                <a:prstGeom prst="snip2DiagRect">
                  <a:avLst/>
                </a:prstGeom>
                <a:blipFill>
                  <a:blip r:embed="rId20"/>
                  <a:stretch>
                    <a:fillRect l="-35714" r="-5714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: Diagonal Corners Snipped 34">
                  <a:extLst>
                    <a:ext uri="{FF2B5EF4-FFF2-40B4-BE49-F238E27FC236}">
                      <a16:creationId xmlns:a16="http://schemas.microsoft.com/office/drawing/2014/main" id="{1FF79DD7-0AC8-47BA-92A1-761E17F6139A}"/>
                    </a:ext>
                  </a:extLst>
                </p:cNvPr>
                <p:cNvSpPr/>
                <p:nvPr/>
              </p:nvSpPr>
              <p:spPr>
                <a:xfrm rot="16200000">
                  <a:off x="4536578" y="1475461"/>
                  <a:ext cx="702146" cy="169609"/>
                </a:xfrm>
                <a:prstGeom prst="snip2Diag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Rectangle: Diagonal Corners Snipped 34">
                  <a:extLst>
                    <a:ext uri="{FF2B5EF4-FFF2-40B4-BE49-F238E27FC236}">
                      <a16:creationId xmlns:a16="http://schemas.microsoft.com/office/drawing/2014/main" id="{1FF79DD7-0AC8-47BA-92A1-761E17F613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536578" y="1475461"/>
                  <a:ext cx="702146" cy="169609"/>
                </a:xfrm>
                <a:prstGeom prst="snip2DiagRect">
                  <a:avLst/>
                </a:prstGeom>
                <a:blipFill>
                  <a:blip r:embed="rId21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3B78F9-A72F-46FE-8D6D-D3AE82274D0C}"/>
                </a:ext>
              </a:extLst>
            </p:cNvPr>
            <p:cNvGrpSpPr/>
            <p:nvPr/>
          </p:nvGrpSpPr>
          <p:grpSpPr>
            <a:xfrm>
              <a:off x="4334513" y="1140755"/>
              <a:ext cx="706789" cy="920106"/>
              <a:chOff x="8603859" y="712688"/>
              <a:chExt cx="1251341" cy="1629010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F77079F-FE69-41DA-906D-F95649C4C84C}"/>
                  </a:ext>
                </a:extLst>
              </p:cNvPr>
              <p:cNvSpPr/>
              <p:nvPr/>
            </p:nvSpPr>
            <p:spPr>
              <a:xfrm>
                <a:off x="8603859" y="712688"/>
                <a:ext cx="1251341" cy="1500380"/>
              </a:xfrm>
              <a:prstGeom prst="roundRect">
                <a:avLst>
                  <a:gd name="adj" fmla="val 7902"/>
                </a:avLst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832306-F885-4DAE-A73B-5466550AACA1}"/>
                  </a:ext>
                </a:extLst>
              </p:cNvPr>
              <p:cNvSpPr txBox="1"/>
              <p:nvPr/>
            </p:nvSpPr>
            <p:spPr>
              <a:xfrm>
                <a:off x="8707453" y="2093179"/>
                <a:ext cx="1044152" cy="248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2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Guidance</a:t>
                </a:r>
                <a:endPara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7E1787-6EF4-4AE5-99FD-8FF7CF16D459}"/>
                </a:ext>
              </a:extLst>
            </p:cNvPr>
            <p:cNvGrpSpPr/>
            <p:nvPr/>
          </p:nvGrpSpPr>
          <p:grpSpPr>
            <a:xfrm>
              <a:off x="5091342" y="792163"/>
              <a:ext cx="706789" cy="198992"/>
              <a:chOff x="10066608" y="131567"/>
              <a:chExt cx="1251341" cy="352307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2FA34F22-EE20-4572-ACC5-5F70F62CC6E7}"/>
                  </a:ext>
                </a:extLst>
              </p:cNvPr>
              <p:cNvSpPr/>
              <p:nvPr/>
            </p:nvSpPr>
            <p:spPr>
              <a:xfrm>
                <a:off x="10066608" y="131567"/>
                <a:ext cx="1251341" cy="352307"/>
              </a:xfrm>
              <a:prstGeom prst="roundRect">
                <a:avLst>
                  <a:gd name="adj" fmla="val 7902"/>
                </a:avLst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587249-9C7F-4F9F-8FEC-68D8A9697BB7}"/>
                  </a:ext>
                </a:extLst>
              </p:cNvPr>
              <p:cNvSpPr txBox="1"/>
              <p:nvPr/>
            </p:nvSpPr>
            <p:spPr>
              <a:xfrm>
                <a:off x="10170203" y="181814"/>
                <a:ext cx="1044152" cy="248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2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Anchoring</a:t>
                </a:r>
                <a:endPara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rapezoid 46">
                  <a:extLst>
                    <a:ext uri="{FF2B5EF4-FFF2-40B4-BE49-F238E27FC236}">
                      <a16:creationId xmlns:a16="http://schemas.microsoft.com/office/drawing/2014/main" id="{3C87139D-2656-459B-804C-9450A3CA0355}"/>
                    </a:ext>
                  </a:extLst>
                </p:cNvPr>
                <p:cNvSpPr/>
                <p:nvPr/>
              </p:nvSpPr>
              <p:spPr>
                <a:xfrm rot="16200000">
                  <a:off x="5372336" y="1475461"/>
                  <a:ext cx="888772" cy="169607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2048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rapezoid 46">
                  <a:extLst>
                    <a:ext uri="{FF2B5EF4-FFF2-40B4-BE49-F238E27FC236}">
                      <a16:creationId xmlns:a16="http://schemas.microsoft.com/office/drawing/2014/main" id="{3C87139D-2656-459B-804C-9450A3CA0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72336" y="1475461"/>
                  <a:ext cx="888772" cy="169607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22"/>
                  <a:stretch>
                    <a:fillRect l="-3333" r="-6667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: Diagonal Corners Snipped 47">
                  <a:extLst>
                    <a:ext uri="{FF2B5EF4-FFF2-40B4-BE49-F238E27FC236}">
                      <a16:creationId xmlns:a16="http://schemas.microsoft.com/office/drawing/2014/main" id="{8F28F282-A5F3-4DAC-B312-EA45A3AA654B}"/>
                    </a:ext>
                  </a:extLst>
                </p:cNvPr>
                <p:cNvSpPr/>
                <p:nvPr/>
              </p:nvSpPr>
              <p:spPr>
                <a:xfrm rot="16200000">
                  <a:off x="5581330" y="1475461"/>
                  <a:ext cx="888772" cy="169609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2048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Rectangle: Diagonal Corners Snipped 47">
                  <a:extLst>
                    <a:ext uri="{FF2B5EF4-FFF2-40B4-BE49-F238E27FC236}">
                      <a16:creationId xmlns:a16="http://schemas.microsoft.com/office/drawing/2014/main" id="{8F28F282-A5F3-4DAC-B312-EA45A3AA65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81330" y="1475461"/>
                  <a:ext cx="888772" cy="169609"/>
                </a:xfrm>
                <a:prstGeom prst="snip2DiagRect">
                  <a:avLst/>
                </a:prstGeom>
                <a:blipFill>
                  <a:blip r:embed="rId23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: Diagonal Corners Snipped 48">
                  <a:extLst>
                    <a:ext uri="{FF2B5EF4-FFF2-40B4-BE49-F238E27FC236}">
                      <a16:creationId xmlns:a16="http://schemas.microsoft.com/office/drawing/2014/main" id="{7A14950F-913B-472F-AA45-94628BDE2948}"/>
                    </a:ext>
                  </a:extLst>
                </p:cNvPr>
                <p:cNvSpPr/>
                <p:nvPr/>
              </p:nvSpPr>
              <p:spPr>
                <a:xfrm rot="16200000">
                  <a:off x="5791407" y="1475461"/>
                  <a:ext cx="888772" cy="169609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2048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Rectangle: Diagonal Corners Snipped 48">
                  <a:extLst>
                    <a:ext uri="{FF2B5EF4-FFF2-40B4-BE49-F238E27FC236}">
                      <a16:creationId xmlns:a16="http://schemas.microsoft.com/office/drawing/2014/main" id="{7A14950F-913B-472F-AA45-94628BDE29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791407" y="1475461"/>
                  <a:ext cx="888772" cy="169609"/>
                </a:xfrm>
                <a:prstGeom prst="snip2DiagRect">
                  <a:avLst/>
                </a:prstGeom>
                <a:blipFill>
                  <a:blip r:embed="rId24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rapezoid 52">
                  <a:extLst>
                    <a:ext uri="{FF2B5EF4-FFF2-40B4-BE49-F238E27FC236}">
                      <a16:creationId xmlns:a16="http://schemas.microsoft.com/office/drawing/2014/main" id="{B2B1C118-AA77-4B9A-86F2-82E9958B5A65}"/>
                    </a:ext>
                  </a:extLst>
                </p:cNvPr>
                <p:cNvSpPr/>
                <p:nvPr/>
              </p:nvSpPr>
              <p:spPr>
                <a:xfrm rot="16200000">
                  <a:off x="4758125" y="1475461"/>
                  <a:ext cx="839016" cy="169607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256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rapezoid 52">
                  <a:extLst>
                    <a:ext uri="{FF2B5EF4-FFF2-40B4-BE49-F238E27FC236}">
                      <a16:creationId xmlns:a16="http://schemas.microsoft.com/office/drawing/2014/main" id="{B2B1C118-AA77-4B9A-86F2-82E9958B5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58125" y="1475461"/>
                  <a:ext cx="839016" cy="169607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25"/>
                  <a:stretch>
                    <a:fillRect l="-3333" r="-6667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: Diagonal Corners Snipped 53">
                  <a:extLst>
                    <a:ext uri="{FF2B5EF4-FFF2-40B4-BE49-F238E27FC236}">
                      <a16:creationId xmlns:a16="http://schemas.microsoft.com/office/drawing/2014/main" id="{169B4597-538B-4763-8023-CAF44A1C1FC1}"/>
                    </a:ext>
                  </a:extLst>
                </p:cNvPr>
                <p:cNvSpPr/>
                <p:nvPr/>
              </p:nvSpPr>
              <p:spPr>
                <a:xfrm rot="16200000">
                  <a:off x="4967119" y="1475461"/>
                  <a:ext cx="839017" cy="169609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" name="Rectangle: Diagonal Corners Snipped 53">
                  <a:extLst>
                    <a:ext uri="{FF2B5EF4-FFF2-40B4-BE49-F238E27FC236}">
                      <a16:creationId xmlns:a16="http://schemas.microsoft.com/office/drawing/2014/main" id="{169B4597-538B-4763-8023-CAF44A1C1F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67119" y="1475461"/>
                  <a:ext cx="839017" cy="169609"/>
                </a:xfrm>
                <a:prstGeom prst="snip2DiagRect">
                  <a:avLst/>
                </a:prstGeom>
                <a:blipFill>
                  <a:blip r:embed="rId26"/>
                  <a:stretch>
                    <a:fillRect l="-14815" r="-740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: Diagonal Corners Snipped 54">
                  <a:extLst>
                    <a:ext uri="{FF2B5EF4-FFF2-40B4-BE49-F238E27FC236}">
                      <a16:creationId xmlns:a16="http://schemas.microsoft.com/office/drawing/2014/main" id="{65FED7B9-0A86-45CD-878E-B92044EFF109}"/>
                    </a:ext>
                  </a:extLst>
                </p:cNvPr>
                <p:cNvSpPr/>
                <p:nvPr/>
              </p:nvSpPr>
              <p:spPr>
                <a:xfrm rot="16200000">
                  <a:off x="5177196" y="1475461"/>
                  <a:ext cx="839017" cy="169609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Rectangle: Diagonal Corners Snipped 54">
                  <a:extLst>
                    <a:ext uri="{FF2B5EF4-FFF2-40B4-BE49-F238E27FC236}">
                      <a16:creationId xmlns:a16="http://schemas.microsoft.com/office/drawing/2014/main" id="{65FED7B9-0A86-45CD-878E-B92044EFF1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77196" y="1475461"/>
                  <a:ext cx="839017" cy="169609"/>
                </a:xfrm>
                <a:prstGeom prst="snip2DiagRect">
                  <a:avLst/>
                </a:prstGeom>
                <a:blipFill>
                  <a:blip r:embed="rId27"/>
                  <a:stretch>
                    <a:fillRect l="-10714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7A0FE30A-4163-403E-84EF-D661A1B0D68D}"/>
                    </a:ext>
                  </a:extLst>
                </p:cNvPr>
                <p:cNvSpPr/>
                <p:nvPr/>
              </p:nvSpPr>
              <p:spPr>
                <a:xfrm>
                  <a:off x="6376759" y="1025868"/>
                  <a:ext cx="479350" cy="1068793"/>
                </a:xfrm>
                <a:prstGeom prst="cube">
                  <a:avLst>
                    <a:gd name="adj" fmla="val 28942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5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128 </m:t>
                        </m:r>
                      </m:oMath>
                    </m:oMathPara>
                  </a14:m>
                  <a:endParaRPr lang="en-US" sz="1200" i="1">
                    <a:solidFill>
                      <a:schemeClr val="tx2"/>
                    </a:solidFill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7A0FE30A-4163-403E-84EF-D661A1B0D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759" y="1025868"/>
                  <a:ext cx="479350" cy="1068793"/>
                </a:xfrm>
                <a:prstGeom prst="cube">
                  <a:avLst>
                    <a:gd name="adj" fmla="val 28942"/>
                  </a:avLst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: Diagonal Corners Snipped 56">
                  <a:extLst>
                    <a:ext uri="{FF2B5EF4-FFF2-40B4-BE49-F238E27FC236}">
                      <a16:creationId xmlns:a16="http://schemas.microsoft.com/office/drawing/2014/main" id="{FA250643-D086-40F5-B321-CFBDDC229292}"/>
                    </a:ext>
                  </a:extLst>
                </p:cNvPr>
                <p:cNvSpPr/>
                <p:nvPr/>
              </p:nvSpPr>
              <p:spPr>
                <a:xfrm rot="16200000">
                  <a:off x="6346239" y="1475461"/>
                  <a:ext cx="1068793" cy="169609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7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128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Rectangle: Diagonal Corners Snipped 56">
                  <a:extLst>
                    <a:ext uri="{FF2B5EF4-FFF2-40B4-BE49-F238E27FC236}">
                      <a16:creationId xmlns:a16="http://schemas.microsoft.com/office/drawing/2014/main" id="{FA250643-D086-40F5-B321-CFBDDC229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346239" y="1475461"/>
                  <a:ext cx="1068793" cy="169609"/>
                </a:xfrm>
                <a:prstGeom prst="snip2DiagRect">
                  <a:avLst/>
                </a:prstGeom>
                <a:blipFill>
                  <a:blip r:embed="rId11"/>
                  <a:stretch>
                    <a:fillRect l="-7407" r="-370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: Diagonal Corners Snipped 57">
                  <a:extLst>
                    <a:ext uri="{FF2B5EF4-FFF2-40B4-BE49-F238E27FC236}">
                      <a16:creationId xmlns:a16="http://schemas.microsoft.com/office/drawing/2014/main" id="{9F41B3BB-A2D7-4095-9BBE-52CAA4684C99}"/>
                    </a:ext>
                  </a:extLst>
                </p:cNvPr>
                <p:cNvSpPr/>
                <p:nvPr/>
              </p:nvSpPr>
              <p:spPr>
                <a:xfrm rot="16200000">
                  <a:off x="6556316" y="1475461"/>
                  <a:ext cx="1068793" cy="169609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7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128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Rectangle: Diagonal Corners Snipped 57">
                  <a:extLst>
                    <a:ext uri="{FF2B5EF4-FFF2-40B4-BE49-F238E27FC236}">
                      <a16:creationId xmlns:a16="http://schemas.microsoft.com/office/drawing/2014/main" id="{9F41B3BB-A2D7-4095-9BBE-52CAA4684C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556316" y="1475461"/>
                  <a:ext cx="1068793" cy="169609"/>
                </a:xfrm>
                <a:prstGeom prst="snip2DiagRect">
                  <a:avLst/>
                </a:prstGeom>
                <a:blipFill>
                  <a:blip r:embed="rId12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54442EA2-7BEA-413B-81B0-44057986F996}"/>
                    </a:ext>
                  </a:extLst>
                </p:cNvPr>
                <p:cNvSpPr/>
                <p:nvPr/>
              </p:nvSpPr>
              <p:spPr>
                <a:xfrm>
                  <a:off x="7441407" y="943146"/>
                  <a:ext cx="479350" cy="1234234"/>
                </a:xfrm>
                <a:prstGeom prst="cube">
                  <a:avLst>
                    <a:gd name="adj" fmla="val 28942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64 </m:t>
                        </m:r>
                      </m:oMath>
                    </m:oMathPara>
                  </a14:m>
                  <a:endParaRPr lang="en-US" sz="1200" i="1">
                    <a:solidFill>
                      <a:schemeClr val="tx2"/>
                    </a:solidFill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54442EA2-7BEA-413B-81B0-44057986F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407" y="943146"/>
                  <a:ext cx="479350" cy="1234234"/>
                </a:xfrm>
                <a:prstGeom prst="cube">
                  <a:avLst>
                    <a:gd name="adj" fmla="val 28942"/>
                  </a:avLst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: Diagonal Corners Snipped 59">
                  <a:extLst>
                    <a:ext uri="{FF2B5EF4-FFF2-40B4-BE49-F238E27FC236}">
                      <a16:creationId xmlns:a16="http://schemas.microsoft.com/office/drawing/2014/main" id="{4086F4A5-B83D-4637-90D0-4CBE51FB131B}"/>
                    </a:ext>
                  </a:extLst>
                </p:cNvPr>
                <p:cNvSpPr/>
                <p:nvPr/>
              </p:nvSpPr>
              <p:spPr>
                <a:xfrm rot="16200000">
                  <a:off x="7328164" y="1475461"/>
                  <a:ext cx="1234234" cy="169607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14 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14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64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0" name="Rectangle: Diagonal Corners Snipped 59">
                  <a:extLst>
                    <a:ext uri="{FF2B5EF4-FFF2-40B4-BE49-F238E27FC236}">
                      <a16:creationId xmlns:a16="http://schemas.microsoft.com/office/drawing/2014/main" id="{4086F4A5-B83D-4637-90D0-4CBE51FB13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28164" y="1475461"/>
                  <a:ext cx="1234234" cy="169607"/>
                </a:xfrm>
                <a:prstGeom prst="snip2DiagRect">
                  <a:avLst/>
                </a:prstGeom>
                <a:blipFill>
                  <a:blip r:embed="rId7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: Diagonal Corners Snipped 60">
                  <a:extLst>
                    <a:ext uri="{FF2B5EF4-FFF2-40B4-BE49-F238E27FC236}">
                      <a16:creationId xmlns:a16="http://schemas.microsoft.com/office/drawing/2014/main" id="{10FEE542-44B3-43A4-BE92-A254353A587C}"/>
                    </a:ext>
                  </a:extLst>
                </p:cNvPr>
                <p:cNvSpPr/>
                <p:nvPr/>
              </p:nvSpPr>
              <p:spPr>
                <a:xfrm rot="16200000">
                  <a:off x="7538242" y="1475461"/>
                  <a:ext cx="1234235" cy="169607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14 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14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64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Rectangle: Diagonal Corners Snipped 60">
                  <a:extLst>
                    <a:ext uri="{FF2B5EF4-FFF2-40B4-BE49-F238E27FC236}">
                      <a16:creationId xmlns:a16="http://schemas.microsoft.com/office/drawing/2014/main" id="{10FEE542-44B3-43A4-BE92-A254353A5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538242" y="1475461"/>
                  <a:ext cx="1234235" cy="169607"/>
                </a:xfrm>
                <a:prstGeom prst="snip2DiagRect">
                  <a:avLst/>
                </a:prstGeom>
                <a:blipFill>
                  <a:blip r:embed="rId8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: Diagonal Corners Snipped 61">
                  <a:extLst>
                    <a:ext uri="{FF2B5EF4-FFF2-40B4-BE49-F238E27FC236}">
                      <a16:creationId xmlns:a16="http://schemas.microsoft.com/office/drawing/2014/main" id="{ACC2D8C1-8F89-45DC-AC42-3CD42FA23420}"/>
                    </a:ext>
                  </a:extLst>
                </p:cNvPr>
                <p:cNvSpPr/>
                <p:nvPr/>
              </p:nvSpPr>
              <p:spPr>
                <a:xfrm rot="16200000">
                  <a:off x="6768988" y="1475461"/>
                  <a:ext cx="1068792" cy="169607"/>
                </a:xfrm>
                <a:prstGeom prst="snip2Diag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Rectangle: Diagonal Corners Snipped 61">
                  <a:extLst>
                    <a:ext uri="{FF2B5EF4-FFF2-40B4-BE49-F238E27FC236}">
                      <a16:creationId xmlns:a16="http://schemas.microsoft.com/office/drawing/2014/main" id="{ACC2D8C1-8F89-45DC-AC42-3CD42FA23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768988" y="1475461"/>
                  <a:ext cx="1068792" cy="169607"/>
                </a:xfrm>
                <a:prstGeom prst="snip2DiagRect">
                  <a:avLst/>
                </a:prstGeom>
                <a:blipFill>
                  <a:blip r:embed="rId9"/>
                  <a:stretch>
                    <a:fillRect l="-3333"/>
                  </a:stretch>
                </a:blipFill>
                <a:ln>
                  <a:solidFill>
                    <a:schemeClr val="tx2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: Diagonal Corners Snipped 62">
                  <a:extLst>
                    <a:ext uri="{FF2B5EF4-FFF2-40B4-BE49-F238E27FC236}">
                      <a16:creationId xmlns:a16="http://schemas.microsoft.com/office/drawing/2014/main" id="{BFDB4CEA-8D15-4E2D-A55B-FFB684658132}"/>
                    </a:ext>
                  </a:extLst>
                </p:cNvPr>
                <p:cNvSpPr/>
                <p:nvPr/>
              </p:nvSpPr>
              <p:spPr>
                <a:xfrm rot="16200000">
                  <a:off x="7757435" y="1475461"/>
                  <a:ext cx="1234235" cy="169607"/>
                </a:xfrm>
                <a:prstGeom prst="snip2Diag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3" name="Rectangle: Diagonal Corners Snipped 62">
                  <a:extLst>
                    <a:ext uri="{FF2B5EF4-FFF2-40B4-BE49-F238E27FC236}">
                      <a16:creationId xmlns:a16="http://schemas.microsoft.com/office/drawing/2014/main" id="{BFDB4CEA-8D15-4E2D-A55B-FFB684658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7435" y="1475461"/>
                  <a:ext cx="1234235" cy="169607"/>
                </a:xfrm>
                <a:prstGeom prst="snip2DiagRect">
                  <a:avLst/>
                </a:prstGeom>
                <a:blipFill>
                  <a:blip r:embed="rId5"/>
                  <a:stretch>
                    <a:fillRect l="-3333"/>
                  </a:stretch>
                </a:blipFill>
                <a:ln>
                  <a:solidFill>
                    <a:schemeClr val="tx2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0753EF71-3CCE-4A76-B334-F004F155D520}"/>
                    </a:ext>
                  </a:extLst>
                </p:cNvPr>
                <p:cNvSpPr/>
                <p:nvPr/>
              </p:nvSpPr>
              <p:spPr>
                <a:xfrm>
                  <a:off x="8525395" y="808305"/>
                  <a:ext cx="309743" cy="1503916"/>
                </a:xfrm>
                <a:prstGeom prst="cube">
                  <a:avLst>
                    <a:gd name="adj" fmla="val 45758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0753EF71-3CCE-4A76-B334-F004F155D5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395" y="808305"/>
                  <a:ext cx="309743" cy="1503916"/>
                </a:xfrm>
                <a:prstGeom prst="cube">
                  <a:avLst>
                    <a:gd name="adj" fmla="val 45758"/>
                  </a:avLst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: Diagonal Corners Snipped 65">
                  <a:extLst>
                    <a:ext uri="{FF2B5EF4-FFF2-40B4-BE49-F238E27FC236}">
                      <a16:creationId xmlns:a16="http://schemas.microsoft.com/office/drawing/2014/main" id="{A473F866-7EEB-44D3-96F9-E7E43A068EEB}"/>
                    </a:ext>
                  </a:extLst>
                </p:cNvPr>
                <p:cNvSpPr/>
                <p:nvPr/>
              </p:nvSpPr>
              <p:spPr>
                <a:xfrm rot="16200000">
                  <a:off x="8097160" y="1475461"/>
                  <a:ext cx="1503916" cy="169607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28 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28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Rectangle: Diagonal Corners Snipped 65">
                  <a:extLst>
                    <a:ext uri="{FF2B5EF4-FFF2-40B4-BE49-F238E27FC236}">
                      <a16:creationId xmlns:a16="http://schemas.microsoft.com/office/drawing/2014/main" id="{A473F866-7EEB-44D3-96F9-E7E43A068E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097160" y="1475461"/>
                  <a:ext cx="1503916" cy="169607"/>
                </a:xfrm>
                <a:prstGeom prst="snip2DiagRect">
                  <a:avLst/>
                </a:prstGeom>
                <a:blipFill>
                  <a:blip r:embed="rId31"/>
                  <a:stretch>
                    <a:fillRect l="-7407" r="-370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: Diagonal Corners Snipped 66">
                  <a:extLst>
                    <a:ext uri="{FF2B5EF4-FFF2-40B4-BE49-F238E27FC236}">
                      <a16:creationId xmlns:a16="http://schemas.microsoft.com/office/drawing/2014/main" id="{3B1E8B5A-EA35-430E-9A9B-83D732AF50D3}"/>
                    </a:ext>
                  </a:extLst>
                </p:cNvPr>
                <p:cNvSpPr/>
                <p:nvPr/>
              </p:nvSpPr>
              <p:spPr>
                <a:xfrm rot="16200000">
                  <a:off x="8307238" y="1475461"/>
                  <a:ext cx="1503916" cy="169607"/>
                </a:xfrm>
                <a:prstGeom prst="snip2Diag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28 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28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Rectangle: Diagonal Corners Snipped 66">
                  <a:extLst>
                    <a:ext uri="{FF2B5EF4-FFF2-40B4-BE49-F238E27FC236}">
                      <a16:creationId xmlns:a16="http://schemas.microsoft.com/office/drawing/2014/main" id="{3B1E8B5A-EA35-430E-9A9B-83D732AF5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07238" y="1475461"/>
                  <a:ext cx="1503916" cy="169607"/>
                </a:xfrm>
                <a:prstGeom prst="snip2DiagRect">
                  <a:avLst/>
                </a:prstGeom>
                <a:blipFill>
                  <a:blip r:embed="rId32"/>
                  <a:stretch>
                    <a:fillRect l="-7143" r="-3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1CC3BE-9C27-4BED-9252-6A9FA182D9B2}"/>
                </a:ext>
              </a:extLst>
            </p:cNvPr>
            <p:cNvCxnSpPr>
              <a:cxnSpLocks/>
            </p:cNvCxnSpPr>
            <p:nvPr/>
          </p:nvCxnSpPr>
          <p:spPr>
            <a:xfrm>
              <a:off x="5062820" y="808305"/>
              <a:ext cx="0" cy="1503916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4248615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c5aaf6-e6ce-465b-b873-5148d2a4c10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206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68</cp:revision>
  <dcterms:created xsi:type="dcterms:W3CDTF">2019-06-25T08:22:25Z</dcterms:created>
  <dcterms:modified xsi:type="dcterms:W3CDTF">2021-06-30T12:41:22Z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