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5" r:id="rId13"/>
  </p:sldIdLst>
  <p:sldSz cx="4572000" cy="1554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8" autoAdjust="0"/>
    <p:restoredTop sz="94660"/>
  </p:normalViewPr>
  <p:slideViewPr>
    <p:cSldViewPr snapToGrid="0">
      <p:cViewPr>
        <p:scale>
          <a:sx n="150" d="100"/>
          <a:sy n="150" d="100"/>
        </p:scale>
        <p:origin x="2730" y="1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6/30/2021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109663" y="1143000"/>
            <a:ext cx="90773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52000" y="1455448"/>
            <a:ext cx="2268000" cy="3698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8800" y="178397"/>
            <a:ext cx="4154400" cy="935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800" y="84849"/>
            <a:ext cx="4154400" cy="935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8800" y="326334"/>
            <a:ext cx="946800" cy="10758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8000" y="326334"/>
            <a:ext cx="946800" cy="10758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47200" y="326334"/>
            <a:ext cx="946800" cy="10758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16400" y="326334"/>
            <a:ext cx="946800" cy="10758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152000" y="1455448"/>
            <a:ext cx="2268000" cy="3698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3600" y="271945"/>
            <a:ext cx="4179600" cy="5982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8800" y="924614"/>
            <a:ext cx="4154400" cy="47644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79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187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58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3" y="10879"/>
            <a:ext cx="799625" cy="20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3600" y="271945"/>
            <a:ext cx="4179600" cy="5982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8800" y="924614"/>
            <a:ext cx="4154400" cy="47644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79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187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58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4" y="10290"/>
            <a:ext cx="794978" cy="20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8800" y="178397"/>
            <a:ext cx="4154400" cy="935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800" y="84849"/>
            <a:ext cx="4154400" cy="935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8800" y="326334"/>
            <a:ext cx="4154400" cy="10758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907" y="1404724"/>
            <a:ext cx="504576" cy="12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8800" y="178397"/>
            <a:ext cx="4154400" cy="935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800" y="84849"/>
            <a:ext cx="4154400" cy="935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8800" y="326334"/>
            <a:ext cx="4154400" cy="10758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800" y="84849"/>
            <a:ext cx="4154400" cy="5319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52000" y="1455448"/>
            <a:ext cx="2268000" cy="3698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800" y="178397"/>
            <a:ext cx="4154400" cy="935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8800" y="84849"/>
            <a:ext cx="4154400" cy="935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52000" y="1455448"/>
            <a:ext cx="2268000" cy="3698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800" y="178397"/>
            <a:ext cx="4154400" cy="935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8800" y="84849"/>
            <a:ext cx="4154400" cy="935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8800" y="326334"/>
            <a:ext cx="4154400" cy="10758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8800" y="178397"/>
            <a:ext cx="4154400" cy="935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800" y="84849"/>
            <a:ext cx="4154400" cy="935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208800" y="325246"/>
            <a:ext cx="4154400" cy="1076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152000" y="1455448"/>
            <a:ext cx="2268000" cy="3698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8800" y="178397"/>
            <a:ext cx="4154400" cy="935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800" y="84849"/>
            <a:ext cx="4154400" cy="935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208800" y="325246"/>
            <a:ext cx="4154400" cy="1076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52000" y="1455448"/>
            <a:ext cx="2268000" cy="3698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8800" y="178397"/>
            <a:ext cx="4154400" cy="935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800" y="84849"/>
            <a:ext cx="4154400" cy="935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8800" y="326334"/>
            <a:ext cx="2005200" cy="10758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58000" y="326334"/>
            <a:ext cx="2005200" cy="10758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152000" y="1455448"/>
            <a:ext cx="2268000" cy="3698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8800" y="178397"/>
            <a:ext cx="4154400" cy="935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800" y="84849"/>
            <a:ext cx="4154400" cy="935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58000" y="326334"/>
            <a:ext cx="2005200" cy="10758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208800" y="326334"/>
            <a:ext cx="2005200" cy="10758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52000" y="1455448"/>
            <a:ext cx="2268000" cy="3698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8800" y="178397"/>
            <a:ext cx="4154400" cy="935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800" y="84849"/>
            <a:ext cx="4154400" cy="935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8800" y="326334"/>
            <a:ext cx="1296000" cy="10758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37928" y="326334"/>
            <a:ext cx="1296000" cy="10758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67200" y="326334"/>
            <a:ext cx="1296000" cy="10758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52000" y="1455448"/>
            <a:ext cx="2268000" cy="3698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8800" y="178397"/>
            <a:ext cx="4154400" cy="935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800" y="84849"/>
            <a:ext cx="4154400" cy="935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208656" y="326334"/>
            <a:ext cx="1296000" cy="10758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3066212" y="326334"/>
            <a:ext cx="1296000" cy="10758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1636940" y="326334"/>
            <a:ext cx="1296000" cy="10758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52000" y="1455448"/>
            <a:ext cx="2268000" cy="3698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794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46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2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40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36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4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30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8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3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4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8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5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2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9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5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377888" y="1369277"/>
            <a:ext cx="9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209551" y="1369327"/>
            <a:ext cx="126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2000" y="1455448"/>
            <a:ext cx="2268000" cy="369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377888" y="1369277"/>
            <a:ext cx="9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209551" y="1369327"/>
            <a:ext cx="126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2000" y="1455448"/>
            <a:ext cx="2268000" cy="369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599" y="613915"/>
            <a:ext cx="1282821" cy="3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599" y="613915"/>
            <a:ext cx="1282821" cy="3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377888" y="1369277"/>
            <a:ext cx="9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209551" y="1369327"/>
            <a:ext cx="126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2000" y="1455448"/>
            <a:ext cx="2268000" cy="369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907" y="1404724"/>
            <a:ext cx="504576" cy="12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54F2C52-8F12-463C-BF86-A1B4813AA2D4}"/>
              </a:ext>
            </a:extLst>
          </p:cNvPr>
          <p:cNvGrpSpPr/>
          <p:nvPr/>
        </p:nvGrpSpPr>
        <p:grpSpPr>
          <a:xfrm>
            <a:off x="22721" y="40642"/>
            <a:ext cx="4526558" cy="1482047"/>
            <a:chOff x="-1831377" y="150614"/>
            <a:chExt cx="8246894" cy="27001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rapezoid 32">
                  <a:extLst>
                    <a:ext uri="{FF2B5EF4-FFF2-40B4-BE49-F238E27FC236}">
                      <a16:creationId xmlns:a16="http://schemas.microsoft.com/office/drawing/2014/main" id="{BF9997EB-2067-4687-818F-3D4744620039}"/>
                    </a:ext>
                  </a:extLst>
                </p:cNvPr>
                <p:cNvSpPr/>
                <p:nvPr/>
              </p:nvSpPr>
              <p:spPr>
                <a:xfrm rot="16200000">
                  <a:off x="983614" y="1608016"/>
                  <a:ext cx="1485448" cy="300283"/>
                </a:xfrm>
                <a:prstGeom prst="trapezoid">
                  <a:avLst>
                    <a:gd name="adj" fmla="val 74711"/>
                  </a:avLst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1024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16</m:t>
                        </m:r>
                      </m:oMath>
                    </m:oMathPara>
                  </a14:m>
                  <a:endParaRPr lang="en-US" sz="1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3" name="Trapezoid 32">
                  <a:extLst>
                    <a:ext uri="{FF2B5EF4-FFF2-40B4-BE49-F238E27FC236}">
                      <a16:creationId xmlns:a16="http://schemas.microsoft.com/office/drawing/2014/main" id="{BF9997EB-2067-4687-818F-3D47446200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983614" y="1608016"/>
                  <a:ext cx="1485448" cy="300283"/>
                </a:xfrm>
                <a:prstGeom prst="trapezoid">
                  <a:avLst>
                    <a:gd name="adj" fmla="val 74711"/>
                  </a:avLst>
                </a:prstGeom>
                <a:blipFill>
                  <a:blip r:embed="rId2"/>
                  <a:stretch>
                    <a:fillRect r="-3448"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: Diagonal Corners Snipped 33">
                  <a:extLst>
                    <a:ext uri="{FF2B5EF4-FFF2-40B4-BE49-F238E27FC236}">
                      <a16:creationId xmlns:a16="http://schemas.microsoft.com/office/drawing/2014/main" id="{595F14D1-FAF1-40E1-8CDA-33EE7739ED00}"/>
                    </a:ext>
                  </a:extLst>
                </p:cNvPr>
                <p:cNvSpPr/>
                <p:nvPr/>
              </p:nvSpPr>
              <p:spPr>
                <a:xfrm rot="16200000">
                  <a:off x="1353630" y="1608015"/>
                  <a:ext cx="1485448" cy="300285"/>
                </a:xfrm>
                <a:prstGeom prst="snip2Diag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 xmlns:m="http://schemas.openxmlformats.org/officeDocument/2006/math">
                      <m:r>
                        <a:rPr lang="en-US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hu-HU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6</m:t>
                      </m:r>
                    </m:oMath>
                  </a14:m>
                  <a:r>
                    <a:rPr lang="en-US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*</a:t>
                  </a:r>
                </a:p>
              </p:txBody>
            </p:sp>
          </mc:Choice>
          <mc:Fallback>
            <p:sp>
              <p:nvSpPr>
                <p:cNvPr id="34" name="Rectangle: Diagonal Corners Snipped 33">
                  <a:extLst>
                    <a:ext uri="{FF2B5EF4-FFF2-40B4-BE49-F238E27FC236}">
                      <a16:creationId xmlns:a16="http://schemas.microsoft.com/office/drawing/2014/main" id="{595F14D1-FAF1-40E1-8CDA-33EE7739ED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353630" y="1608015"/>
                  <a:ext cx="1485448" cy="300285"/>
                </a:xfrm>
                <a:prstGeom prst="snip2DiagRect">
                  <a:avLst/>
                </a:prstGeom>
                <a:blipFill>
                  <a:blip r:embed="rId3"/>
                  <a:stretch>
                    <a:fillRect l="-40741" r="-59259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: Diagonal Corners Snipped 34">
                  <a:extLst>
                    <a:ext uri="{FF2B5EF4-FFF2-40B4-BE49-F238E27FC236}">
                      <a16:creationId xmlns:a16="http://schemas.microsoft.com/office/drawing/2014/main" id="{1FF79DD7-0AC8-47BA-92A1-761E17F6139A}"/>
                    </a:ext>
                  </a:extLst>
                </p:cNvPr>
                <p:cNvSpPr/>
                <p:nvPr/>
              </p:nvSpPr>
              <p:spPr>
                <a:xfrm rot="16200000">
                  <a:off x="1725563" y="1608015"/>
                  <a:ext cx="1485448" cy="300285"/>
                </a:xfrm>
                <a:prstGeom prst="snip2Diag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hu-HU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5" name="Rectangle: Diagonal Corners Snipped 34">
                  <a:extLst>
                    <a:ext uri="{FF2B5EF4-FFF2-40B4-BE49-F238E27FC236}">
                      <a16:creationId xmlns:a16="http://schemas.microsoft.com/office/drawing/2014/main" id="{1FF79DD7-0AC8-47BA-92A1-761E17F613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725563" y="1608015"/>
                  <a:ext cx="1485448" cy="300285"/>
                </a:xfrm>
                <a:prstGeom prst="snip2DiagRect">
                  <a:avLst/>
                </a:prstGeom>
                <a:blipFill>
                  <a:blip r:embed="rId4"/>
                  <a:stretch>
                    <a:fillRect l="-7407" r="-740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53B78F9-A72F-46FE-8D6D-D3AE82274D0C}"/>
                </a:ext>
              </a:extLst>
            </p:cNvPr>
            <p:cNvGrpSpPr/>
            <p:nvPr/>
          </p:nvGrpSpPr>
          <p:grpSpPr>
            <a:xfrm>
              <a:off x="1488976" y="874830"/>
              <a:ext cx="1251341" cy="1910212"/>
              <a:chOff x="8603859" y="712688"/>
              <a:chExt cx="1251341" cy="1629010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2F77079F-FE69-41DA-906D-F95649C4C84C}"/>
                  </a:ext>
                </a:extLst>
              </p:cNvPr>
              <p:cNvSpPr/>
              <p:nvPr/>
            </p:nvSpPr>
            <p:spPr>
              <a:xfrm>
                <a:off x="8603859" y="712688"/>
                <a:ext cx="1251341" cy="1500380"/>
              </a:xfrm>
              <a:prstGeom prst="roundRect">
                <a:avLst>
                  <a:gd name="adj" fmla="val 7902"/>
                </a:avLst>
              </a:prstGeom>
              <a:noFill/>
              <a:ln>
                <a:solidFill>
                  <a:schemeClr val="tx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2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5832306-F885-4DAE-A73B-5466550AACA1}"/>
                  </a:ext>
                </a:extLst>
              </p:cNvPr>
              <p:cNvSpPr txBox="1"/>
              <p:nvPr/>
            </p:nvSpPr>
            <p:spPr>
              <a:xfrm>
                <a:off x="8784210" y="2093179"/>
                <a:ext cx="890639" cy="2485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>
                  <a:spcAft>
                    <a:spcPts val="300"/>
                  </a:spcAft>
                  <a:buSzPct val="100000"/>
                </a:pPr>
                <a:r>
                  <a:rPr lang="en-US" sz="12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Guid.</a:t>
                </a:r>
                <a:endParaRPr lang="en-US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B7E1787-6EF4-4AE5-99FD-8FF7CF16D459}"/>
                </a:ext>
              </a:extLst>
            </p:cNvPr>
            <p:cNvGrpSpPr/>
            <p:nvPr/>
          </p:nvGrpSpPr>
          <p:grpSpPr>
            <a:xfrm>
              <a:off x="2828910" y="150614"/>
              <a:ext cx="1384199" cy="352307"/>
              <a:chOff x="10066606" y="131567"/>
              <a:chExt cx="1384199" cy="352307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2FA34F22-EE20-4572-ACC5-5F70F62CC6E7}"/>
                  </a:ext>
                </a:extLst>
              </p:cNvPr>
              <p:cNvSpPr/>
              <p:nvPr/>
            </p:nvSpPr>
            <p:spPr>
              <a:xfrm>
                <a:off x="10066606" y="131567"/>
                <a:ext cx="1384199" cy="352307"/>
              </a:xfrm>
              <a:prstGeom prst="roundRect">
                <a:avLst>
                  <a:gd name="adj" fmla="val 7902"/>
                </a:avLst>
              </a:prstGeom>
              <a:noFill/>
              <a:ln>
                <a:solidFill>
                  <a:schemeClr val="tx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2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2587249-9C7F-4F9F-8FEC-68D8A9697BB7}"/>
                  </a:ext>
                </a:extLst>
              </p:cNvPr>
              <p:cNvSpPr txBox="1"/>
              <p:nvPr/>
            </p:nvSpPr>
            <p:spPr>
              <a:xfrm>
                <a:off x="10228663" y="185344"/>
                <a:ext cx="1044152" cy="2485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>
                  <a:spcAft>
                    <a:spcPts val="300"/>
                  </a:spcAft>
                  <a:buSzPct val="100000"/>
                </a:pPr>
                <a:r>
                  <a:rPr lang="en-US" sz="12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Anchoring</a:t>
                </a:r>
                <a:endParaRPr lang="en-US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B1CC3BE-9C27-4BED-9252-6A9FA182D9B2}"/>
                </a:ext>
              </a:extLst>
            </p:cNvPr>
            <p:cNvCxnSpPr>
              <a:cxnSpLocks/>
            </p:cNvCxnSpPr>
            <p:nvPr/>
          </p:nvCxnSpPr>
          <p:spPr>
            <a:xfrm>
              <a:off x="2778415" y="219075"/>
              <a:ext cx="0" cy="2575114"/>
            </a:xfrm>
            <a:prstGeom prst="line">
              <a:avLst/>
            </a:prstGeom>
            <a:ln w="127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rapezoid 51">
                  <a:extLst>
                    <a:ext uri="{FF2B5EF4-FFF2-40B4-BE49-F238E27FC236}">
                      <a16:creationId xmlns:a16="http://schemas.microsoft.com/office/drawing/2014/main" id="{517C9220-8ACA-4EF6-AAE9-43BC0E3479DE}"/>
                    </a:ext>
                  </a:extLst>
                </p:cNvPr>
                <p:cNvSpPr/>
                <p:nvPr/>
              </p:nvSpPr>
              <p:spPr>
                <a:xfrm rot="16200000">
                  <a:off x="-2302795" y="1608016"/>
                  <a:ext cx="1243120" cy="300283"/>
                </a:xfrm>
                <a:prstGeom prst="trapezoid">
                  <a:avLst>
                    <a:gd name="adj" fmla="val 74711"/>
                  </a:avLst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17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64</m:t>
                        </m:r>
                      </m:oMath>
                    </m:oMathPara>
                  </a14:m>
                  <a:endParaRPr lang="en-US" sz="1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2" name="Trapezoid 51">
                  <a:extLst>
                    <a:ext uri="{FF2B5EF4-FFF2-40B4-BE49-F238E27FC236}">
                      <a16:creationId xmlns:a16="http://schemas.microsoft.com/office/drawing/2014/main" id="{517C9220-8ACA-4EF6-AAE9-43BC0E3479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2302795" y="1608016"/>
                  <a:ext cx="1243120" cy="300283"/>
                </a:xfrm>
                <a:prstGeom prst="trapezoid">
                  <a:avLst>
                    <a:gd name="adj" fmla="val 74711"/>
                  </a:avLst>
                </a:prstGeom>
                <a:blipFill>
                  <a:blip r:embed="rId5"/>
                  <a:stretch>
                    <a:fillRect r="-6897"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Rectangle: Diagonal Corners Snipped 68">
                  <a:extLst>
                    <a:ext uri="{FF2B5EF4-FFF2-40B4-BE49-F238E27FC236}">
                      <a16:creationId xmlns:a16="http://schemas.microsoft.com/office/drawing/2014/main" id="{E7A29A5B-D83E-4765-9D6F-AF17CEB45364}"/>
                    </a:ext>
                  </a:extLst>
                </p:cNvPr>
                <p:cNvSpPr/>
                <p:nvPr/>
              </p:nvSpPr>
              <p:spPr>
                <a:xfrm rot="16200000">
                  <a:off x="-1932781" y="1608015"/>
                  <a:ext cx="1243122" cy="300285"/>
                </a:xfrm>
                <a:prstGeom prst="snip2Diag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1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64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9" name="Rectangle: Diagonal Corners Snipped 68">
                  <a:extLst>
                    <a:ext uri="{FF2B5EF4-FFF2-40B4-BE49-F238E27FC236}">
                      <a16:creationId xmlns:a16="http://schemas.microsoft.com/office/drawing/2014/main" id="{E7A29A5B-D83E-4765-9D6F-AF17CEB453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1932781" y="1608015"/>
                  <a:ext cx="1243122" cy="300285"/>
                </a:xfrm>
                <a:prstGeom prst="snip2DiagRect">
                  <a:avLst/>
                </a:prstGeom>
                <a:blipFill>
                  <a:blip r:embed="rId6"/>
                  <a:stretch>
                    <a:fillRect l="-7407" r="-3704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Rectangle: Diagonal Corners Snipped 69">
                  <a:extLst>
                    <a:ext uri="{FF2B5EF4-FFF2-40B4-BE49-F238E27FC236}">
                      <a16:creationId xmlns:a16="http://schemas.microsoft.com/office/drawing/2014/main" id="{654B9A79-C7C4-4660-9C4E-9847D487FD09}"/>
                    </a:ext>
                  </a:extLst>
                </p:cNvPr>
                <p:cNvSpPr/>
                <p:nvPr/>
              </p:nvSpPr>
              <p:spPr>
                <a:xfrm rot="16200000">
                  <a:off x="-1560848" y="1608015"/>
                  <a:ext cx="1243122" cy="300285"/>
                </a:xfrm>
                <a:prstGeom prst="snip2Diag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64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0" name="Rectangle: Diagonal Corners Snipped 69">
                  <a:extLst>
                    <a:ext uri="{FF2B5EF4-FFF2-40B4-BE49-F238E27FC236}">
                      <a16:creationId xmlns:a16="http://schemas.microsoft.com/office/drawing/2014/main" id="{654B9A79-C7C4-4660-9C4E-9847D487FD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1560848" y="1608015"/>
                  <a:ext cx="1243122" cy="300285"/>
                </a:xfrm>
                <a:prstGeom prst="snip2DiagRect">
                  <a:avLst/>
                </a:prstGeom>
                <a:blipFill>
                  <a:blip r:embed="rId7"/>
                  <a:stretch>
                    <a:fillRect l="-11111" r="-3704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rapezoid 70">
                  <a:extLst>
                    <a:ext uri="{FF2B5EF4-FFF2-40B4-BE49-F238E27FC236}">
                      <a16:creationId xmlns:a16="http://schemas.microsoft.com/office/drawing/2014/main" id="{CA32AD9E-E6FE-4F18-94F8-4D37A2FFAC23}"/>
                    </a:ext>
                  </a:extLst>
                </p:cNvPr>
                <p:cNvSpPr/>
                <p:nvPr/>
              </p:nvSpPr>
              <p:spPr>
                <a:xfrm rot="16200000">
                  <a:off x="-1355349" y="1608016"/>
                  <a:ext cx="1573538" cy="300283"/>
                </a:xfrm>
                <a:prstGeom prst="trapezoid">
                  <a:avLst>
                    <a:gd name="adj" fmla="val 74711"/>
                  </a:avLst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64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256</m:t>
                        </m:r>
                      </m:oMath>
                    </m:oMathPara>
                  </a14:m>
                  <a:endParaRPr lang="en-US" sz="1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1" name="Trapezoid 70">
                  <a:extLst>
                    <a:ext uri="{FF2B5EF4-FFF2-40B4-BE49-F238E27FC236}">
                      <a16:creationId xmlns:a16="http://schemas.microsoft.com/office/drawing/2014/main" id="{CA32AD9E-E6FE-4F18-94F8-4D37A2FFAC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1355349" y="1608016"/>
                  <a:ext cx="1573538" cy="300283"/>
                </a:xfrm>
                <a:prstGeom prst="trapezoid">
                  <a:avLst>
                    <a:gd name="adj" fmla="val 74711"/>
                  </a:avLst>
                </a:prstGeom>
                <a:blipFill>
                  <a:blip r:embed="rId8"/>
                  <a:stretch>
                    <a:fillRect l="-3448" r="-6897"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Rectangle: Diagonal Corners Snipped 71">
                  <a:extLst>
                    <a:ext uri="{FF2B5EF4-FFF2-40B4-BE49-F238E27FC236}">
                      <a16:creationId xmlns:a16="http://schemas.microsoft.com/office/drawing/2014/main" id="{697B2F2C-A18A-43B3-8B5A-0791B47E4863}"/>
                    </a:ext>
                  </a:extLst>
                </p:cNvPr>
                <p:cNvSpPr/>
                <p:nvPr/>
              </p:nvSpPr>
              <p:spPr>
                <a:xfrm rot="16200000">
                  <a:off x="-985335" y="1608015"/>
                  <a:ext cx="1573540" cy="300285"/>
                </a:xfrm>
                <a:prstGeom prst="snip2Diag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256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2" name="Rectangle: Diagonal Corners Snipped 71">
                  <a:extLst>
                    <a:ext uri="{FF2B5EF4-FFF2-40B4-BE49-F238E27FC236}">
                      <a16:creationId xmlns:a16="http://schemas.microsoft.com/office/drawing/2014/main" id="{697B2F2C-A18A-43B3-8B5A-0791B47E48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985335" y="1608015"/>
                  <a:ext cx="1573540" cy="300285"/>
                </a:xfrm>
                <a:prstGeom prst="snip2DiagRect">
                  <a:avLst/>
                </a:prstGeom>
                <a:blipFill>
                  <a:blip r:embed="rId9"/>
                  <a:stretch>
                    <a:fillRect l="-11111" r="-740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Rectangle: Diagonal Corners Snipped 72">
                  <a:extLst>
                    <a:ext uri="{FF2B5EF4-FFF2-40B4-BE49-F238E27FC236}">
                      <a16:creationId xmlns:a16="http://schemas.microsoft.com/office/drawing/2014/main" id="{D3EA5D29-B336-4743-98C4-53A18F5D1377}"/>
                    </a:ext>
                  </a:extLst>
                </p:cNvPr>
                <p:cNvSpPr/>
                <p:nvPr/>
              </p:nvSpPr>
              <p:spPr>
                <a:xfrm rot="16200000">
                  <a:off x="-613402" y="1608015"/>
                  <a:ext cx="1573540" cy="300285"/>
                </a:xfrm>
                <a:prstGeom prst="snip2Diag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256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3" name="Rectangle: Diagonal Corners Snipped 72">
                  <a:extLst>
                    <a:ext uri="{FF2B5EF4-FFF2-40B4-BE49-F238E27FC236}">
                      <a16:creationId xmlns:a16="http://schemas.microsoft.com/office/drawing/2014/main" id="{D3EA5D29-B336-4743-98C4-53A18F5D13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13402" y="1608015"/>
                  <a:ext cx="1573540" cy="300285"/>
                </a:xfrm>
                <a:prstGeom prst="snip2DiagRect">
                  <a:avLst/>
                </a:prstGeom>
                <a:blipFill>
                  <a:blip r:embed="rId10"/>
                  <a:stretch>
                    <a:fillRect l="-14815" r="-740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rapezoid 76">
                  <a:extLst>
                    <a:ext uri="{FF2B5EF4-FFF2-40B4-BE49-F238E27FC236}">
                      <a16:creationId xmlns:a16="http://schemas.microsoft.com/office/drawing/2014/main" id="{A0FA8E9F-7472-4982-A1CC-32C12F20399B}"/>
                    </a:ext>
                  </a:extLst>
                </p:cNvPr>
                <p:cNvSpPr/>
                <p:nvPr/>
              </p:nvSpPr>
              <p:spPr>
                <a:xfrm rot="16200000">
                  <a:off x="-563286" y="1608016"/>
                  <a:ext cx="2185166" cy="300283"/>
                </a:xfrm>
                <a:prstGeom prst="trapezoid">
                  <a:avLst>
                    <a:gd name="adj" fmla="val 74711"/>
                  </a:avLst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256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1024</m:t>
                        </m:r>
                      </m:oMath>
                    </m:oMathPara>
                  </a14:m>
                  <a:endParaRPr lang="en-US" sz="1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7" name="Trapezoid 76">
                  <a:extLst>
                    <a:ext uri="{FF2B5EF4-FFF2-40B4-BE49-F238E27FC236}">
                      <a16:creationId xmlns:a16="http://schemas.microsoft.com/office/drawing/2014/main" id="{A0FA8E9F-7472-4982-A1CC-32C12F2039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563286" y="1608016"/>
                  <a:ext cx="2185166" cy="300283"/>
                </a:xfrm>
                <a:prstGeom prst="trapezoid">
                  <a:avLst>
                    <a:gd name="adj" fmla="val 74711"/>
                  </a:avLst>
                </a:prstGeom>
                <a:blipFill>
                  <a:blip r:embed="rId11"/>
                  <a:stretch>
                    <a:fillRect l="-6897" r="-6897"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Rectangle: Diagonal Corners Snipped 77">
                  <a:extLst>
                    <a:ext uri="{FF2B5EF4-FFF2-40B4-BE49-F238E27FC236}">
                      <a16:creationId xmlns:a16="http://schemas.microsoft.com/office/drawing/2014/main" id="{C885DE7F-2EA0-45B4-AD1C-E469C81D7CC5}"/>
                    </a:ext>
                  </a:extLst>
                </p:cNvPr>
                <p:cNvSpPr/>
                <p:nvPr/>
              </p:nvSpPr>
              <p:spPr>
                <a:xfrm rot="16200000">
                  <a:off x="-193272" y="1608015"/>
                  <a:ext cx="2185168" cy="300285"/>
                </a:xfrm>
                <a:prstGeom prst="snip2Diag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1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1024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8" name="Rectangle: Diagonal Corners Snipped 77">
                  <a:extLst>
                    <a:ext uri="{FF2B5EF4-FFF2-40B4-BE49-F238E27FC236}">
                      <a16:creationId xmlns:a16="http://schemas.microsoft.com/office/drawing/2014/main" id="{C885DE7F-2EA0-45B4-AD1C-E469C81D7C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193272" y="1608015"/>
                  <a:ext cx="2185168" cy="300285"/>
                </a:xfrm>
                <a:prstGeom prst="snip2DiagRect">
                  <a:avLst/>
                </a:prstGeom>
                <a:blipFill>
                  <a:blip r:embed="rId12"/>
                  <a:stretch>
                    <a:fillRect l="-7407" r="-3704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Rectangle: Diagonal Corners Snipped 78">
                  <a:extLst>
                    <a:ext uri="{FF2B5EF4-FFF2-40B4-BE49-F238E27FC236}">
                      <a16:creationId xmlns:a16="http://schemas.microsoft.com/office/drawing/2014/main" id="{C541BA70-3735-4819-9150-B1610DA04CFD}"/>
                    </a:ext>
                  </a:extLst>
                </p:cNvPr>
                <p:cNvSpPr/>
                <p:nvPr/>
              </p:nvSpPr>
              <p:spPr>
                <a:xfrm rot="16200000">
                  <a:off x="178661" y="1608015"/>
                  <a:ext cx="2185168" cy="300285"/>
                </a:xfrm>
                <a:prstGeom prst="snip2Diag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1024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9" name="Rectangle: Diagonal Corners Snipped 78">
                  <a:extLst>
                    <a:ext uri="{FF2B5EF4-FFF2-40B4-BE49-F238E27FC236}">
                      <a16:creationId xmlns:a16="http://schemas.microsoft.com/office/drawing/2014/main" id="{C541BA70-3735-4819-9150-B1610DA04C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78661" y="1608015"/>
                  <a:ext cx="2185168" cy="300285"/>
                </a:xfrm>
                <a:prstGeom prst="snip2DiagRect">
                  <a:avLst/>
                </a:prstGeom>
                <a:blipFill>
                  <a:blip r:embed="rId13"/>
                  <a:stretch>
                    <a:fillRect l="-11111" r="-3704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rapezoid 82">
                  <a:extLst>
                    <a:ext uri="{FF2B5EF4-FFF2-40B4-BE49-F238E27FC236}">
                      <a16:creationId xmlns:a16="http://schemas.microsoft.com/office/drawing/2014/main" id="{2ECA0482-0797-4BB6-97A9-A67FB5E5CAA4}"/>
                    </a:ext>
                  </a:extLst>
                </p:cNvPr>
                <p:cNvSpPr/>
                <p:nvPr/>
              </p:nvSpPr>
              <p:spPr>
                <a:xfrm rot="16200000">
                  <a:off x="1885080" y="1608016"/>
                  <a:ext cx="2185166" cy="300283"/>
                </a:xfrm>
                <a:prstGeom prst="trapezoid">
                  <a:avLst>
                    <a:gd name="adj" fmla="val 74711"/>
                  </a:avLst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16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1024</m:t>
                        </m:r>
                      </m:oMath>
                    </m:oMathPara>
                  </a14:m>
                  <a:endParaRPr lang="en-US" sz="1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3" name="Trapezoid 82">
                  <a:extLst>
                    <a:ext uri="{FF2B5EF4-FFF2-40B4-BE49-F238E27FC236}">
                      <a16:creationId xmlns:a16="http://schemas.microsoft.com/office/drawing/2014/main" id="{2ECA0482-0797-4BB6-97A9-A67FB5E5CA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885080" y="1608016"/>
                  <a:ext cx="2185166" cy="300283"/>
                </a:xfrm>
                <a:prstGeom prst="trapezoid">
                  <a:avLst>
                    <a:gd name="adj" fmla="val 74711"/>
                  </a:avLst>
                </a:prstGeom>
                <a:blipFill>
                  <a:blip r:embed="rId14"/>
                  <a:stretch>
                    <a:fillRect r="-6897"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Rectangle: Diagonal Corners Snipped 83">
                  <a:extLst>
                    <a:ext uri="{FF2B5EF4-FFF2-40B4-BE49-F238E27FC236}">
                      <a16:creationId xmlns:a16="http://schemas.microsoft.com/office/drawing/2014/main" id="{0B0E8A3C-CCE8-4BE4-BEEF-67DE09243CF7}"/>
                    </a:ext>
                  </a:extLst>
                </p:cNvPr>
                <p:cNvSpPr/>
                <p:nvPr/>
              </p:nvSpPr>
              <p:spPr>
                <a:xfrm rot="16200000">
                  <a:off x="2255094" y="1608015"/>
                  <a:ext cx="2185168" cy="300285"/>
                </a:xfrm>
                <a:prstGeom prst="snip2Diag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1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1024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4" name="Rectangle: Diagonal Corners Snipped 83">
                  <a:extLst>
                    <a:ext uri="{FF2B5EF4-FFF2-40B4-BE49-F238E27FC236}">
                      <a16:creationId xmlns:a16="http://schemas.microsoft.com/office/drawing/2014/main" id="{0B0E8A3C-CCE8-4BE4-BEEF-67DE09243C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255094" y="1608015"/>
                  <a:ext cx="2185168" cy="300285"/>
                </a:xfrm>
                <a:prstGeom prst="snip2DiagRect">
                  <a:avLst/>
                </a:prstGeom>
                <a:blipFill>
                  <a:blip r:embed="rId15"/>
                  <a:stretch>
                    <a:fillRect l="-11111" r="-3704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Rectangle: Diagonal Corners Snipped 84">
                  <a:extLst>
                    <a:ext uri="{FF2B5EF4-FFF2-40B4-BE49-F238E27FC236}">
                      <a16:creationId xmlns:a16="http://schemas.microsoft.com/office/drawing/2014/main" id="{626F28B8-E0D4-4C0F-9DFA-B1D2E91EEBCD}"/>
                    </a:ext>
                  </a:extLst>
                </p:cNvPr>
                <p:cNvSpPr/>
                <p:nvPr/>
              </p:nvSpPr>
              <p:spPr>
                <a:xfrm rot="16200000">
                  <a:off x="2627027" y="1608015"/>
                  <a:ext cx="2185168" cy="300285"/>
                </a:xfrm>
                <a:prstGeom prst="snip2Diag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1024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5" name="Rectangle: Diagonal Corners Snipped 84">
                  <a:extLst>
                    <a:ext uri="{FF2B5EF4-FFF2-40B4-BE49-F238E27FC236}">
                      <a16:creationId xmlns:a16="http://schemas.microsoft.com/office/drawing/2014/main" id="{626F28B8-E0D4-4C0F-9DFA-B1D2E91EEB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627027" y="1608015"/>
                  <a:ext cx="2185168" cy="300285"/>
                </a:xfrm>
                <a:prstGeom prst="snip2DiagRect">
                  <a:avLst/>
                </a:prstGeom>
                <a:blipFill>
                  <a:blip r:embed="rId16"/>
                  <a:stretch>
                    <a:fillRect l="-7407" r="-3704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rapezoid 85">
                  <a:extLst>
                    <a:ext uri="{FF2B5EF4-FFF2-40B4-BE49-F238E27FC236}">
                      <a16:creationId xmlns:a16="http://schemas.microsoft.com/office/drawing/2014/main" id="{E50E45F4-8A9F-4C64-8984-796E84C22E02}"/>
                    </a:ext>
                  </a:extLst>
                </p:cNvPr>
                <p:cNvSpPr/>
                <p:nvPr/>
              </p:nvSpPr>
              <p:spPr>
                <a:xfrm rot="16200000">
                  <a:off x="3276230" y="1608016"/>
                  <a:ext cx="1573538" cy="300283"/>
                </a:xfrm>
                <a:prstGeom prst="trapezoid">
                  <a:avLst>
                    <a:gd name="adj" fmla="val 74711"/>
                  </a:avLst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1024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256</m:t>
                        </m:r>
                      </m:oMath>
                    </m:oMathPara>
                  </a14:m>
                  <a:endParaRPr lang="en-US" sz="1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6" name="Trapezoid 85">
                  <a:extLst>
                    <a:ext uri="{FF2B5EF4-FFF2-40B4-BE49-F238E27FC236}">
                      <a16:creationId xmlns:a16="http://schemas.microsoft.com/office/drawing/2014/main" id="{E50E45F4-8A9F-4C64-8984-796E84C22E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276230" y="1608016"/>
                  <a:ext cx="1573538" cy="300283"/>
                </a:xfrm>
                <a:prstGeom prst="trapezoid">
                  <a:avLst>
                    <a:gd name="adj" fmla="val 74711"/>
                  </a:avLst>
                </a:prstGeom>
                <a:blipFill>
                  <a:blip r:embed="rId17"/>
                  <a:stretch>
                    <a:fillRect l="-3448" r="-6897" b="-690"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Rectangle: Diagonal Corners Snipped 86">
                  <a:extLst>
                    <a:ext uri="{FF2B5EF4-FFF2-40B4-BE49-F238E27FC236}">
                      <a16:creationId xmlns:a16="http://schemas.microsoft.com/office/drawing/2014/main" id="{A1A0CF79-BF97-4221-A032-75284EF27F6A}"/>
                    </a:ext>
                  </a:extLst>
                </p:cNvPr>
                <p:cNvSpPr/>
                <p:nvPr/>
              </p:nvSpPr>
              <p:spPr>
                <a:xfrm rot="16200000">
                  <a:off x="3646244" y="1608015"/>
                  <a:ext cx="1573540" cy="300285"/>
                </a:xfrm>
                <a:prstGeom prst="snip2Diag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256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7" name="Rectangle: Diagonal Corners Snipped 86">
                  <a:extLst>
                    <a:ext uri="{FF2B5EF4-FFF2-40B4-BE49-F238E27FC236}">
                      <a16:creationId xmlns:a16="http://schemas.microsoft.com/office/drawing/2014/main" id="{A1A0CF79-BF97-4221-A032-75284EF27F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646244" y="1608015"/>
                  <a:ext cx="1573540" cy="300285"/>
                </a:xfrm>
                <a:prstGeom prst="snip2DiagRect">
                  <a:avLst/>
                </a:prstGeom>
                <a:blipFill>
                  <a:blip r:embed="rId9"/>
                  <a:stretch>
                    <a:fillRect l="-11111" r="-740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Rectangle: Diagonal Corners Snipped 87">
                  <a:extLst>
                    <a:ext uri="{FF2B5EF4-FFF2-40B4-BE49-F238E27FC236}">
                      <a16:creationId xmlns:a16="http://schemas.microsoft.com/office/drawing/2014/main" id="{76724F4D-DCEE-4B7B-A574-60FF4B477DA3}"/>
                    </a:ext>
                  </a:extLst>
                </p:cNvPr>
                <p:cNvSpPr/>
                <p:nvPr/>
              </p:nvSpPr>
              <p:spPr>
                <a:xfrm rot="16200000">
                  <a:off x="4018177" y="1608015"/>
                  <a:ext cx="1573540" cy="300285"/>
                </a:xfrm>
                <a:prstGeom prst="snip2Diag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256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8" name="Rectangle: Diagonal Corners Snipped 87">
                  <a:extLst>
                    <a:ext uri="{FF2B5EF4-FFF2-40B4-BE49-F238E27FC236}">
                      <a16:creationId xmlns:a16="http://schemas.microsoft.com/office/drawing/2014/main" id="{76724F4D-DCEE-4B7B-A574-60FF4B477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018177" y="1608015"/>
                  <a:ext cx="1573540" cy="300285"/>
                </a:xfrm>
                <a:prstGeom prst="snip2DiagRect">
                  <a:avLst/>
                </a:prstGeom>
                <a:blipFill>
                  <a:blip r:embed="rId10"/>
                  <a:stretch>
                    <a:fillRect l="-14815" r="-740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rapezoid 88">
                  <a:extLst>
                    <a:ext uri="{FF2B5EF4-FFF2-40B4-BE49-F238E27FC236}">
                      <a16:creationId xmlns:a16="http://schemas.microsoft.com/office/drawing/2014/main" id="{4EC8D9E5-3004-4672-A63E-5D3B9C84C952}"/>
                    </a:ext>
                  </a:extLst>
                </p:cNvPr>
                <p:cNvSpPr/>
                <p:nvPr/>
              </p:nvSpPr>
              <p:spPr>
                <a:xfrm rot="16200000">
                  <a:off x="4552211" y="1608016"/>
                  <a:ext cx="1243120" cy="300283"/>
                </a:xfrm>
                <a:prstGeom prst="trapezoid">
                  <a:avLst>
                    <a:gd name="adj" fmla="val 74711"/>
                  </a:avLst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256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64</m:t>
                        </m:r>
                      </m:oMath>
                    </m:oMathPara>
                  </a14:m>
                  <a:endParaRPr lang="en-US" sz="1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9" name="Trapezoid 88">
                  <a:extLst>
                    <a:ext uri="{FF2B5EF4-FFF2-40B4-BE49-F238E27FC236}">
                      <a16:creationId xmlns:a16="http://schemas.microsoft.com/office/drawing/2014/main" id="{4EC8D9E5-3004-4672-A63E-5D3B9C84C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552211" y="1608016"/>
                  <a:ext cx="1243120" cy="300283"/>
                </a:xfrm>
                <a:prstGeom prst="trapezoid">
                  <a:avLst>
                    <a:gd name="adj" fmla="val 74711"/>
                  </a:avLst>
                </a:prstGeom>
                <a:blipFill>
                  <a:blip r:embed="rId18"/>
                  <a:stretch>
                    <a:fillRect l="-3448" r="-6897" b="-1724"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Rectangle: Diagonal Corners Snipped 89">
                  <a:extLst>
                    <a:ext uri="{FF2B5EF4-FFF2-40B4-BE49-F238E27FC236}">
                      <a16:creationId xmlns:a16="http://schemas.microsoft.com/office/drawing/2014/main" id="{FC3212E4-2C95-4EE3-9BC0-1824405960AB}"/>
                    </a:ext>
                  </a:extLst>
                </p:cNvPr>
                <p:cNvSpPr/>
                <p:nvPr/>
              </p:nvSpPr>
              <p:spPr>
                <a:xfrm rot="16200000">
                  <a:off x="4922225" y="1608015"/>
                  <a:ext cx="1243122" cy="300285"/>
                </a:xfrm>
                <a:prstGeom prst="snip2Diag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1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64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0" name="Rectangle: Diagonal Corners Snipped 89">
                  <a:extLst>
                    <a:ext uri="{FF2B5EF4-FFF2-40B4-BE49-F238E27FC236}">
                      <a16:creationId xmlns:a16="http://schemas.microsoft.com/office/drawing/2014/main" id="{FC3212E4-2C95-4EE3-9BC0-1824405960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922225" y="1608015"/>
                  <a:ext cx="1243122" cy="300285"/>
                </a:xfrm>
                <a:prstGeom prst="snip2DiagRect">
                  <a:avLst/>
                </a:prstGeom>
                <a:blipFill>
                  <a:blip r:embed="rId19"/>
                  <a:stretch>
                    <a:fillRect l="-7407" r="-740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Rectangle: Diagonal Corners Snipped 90">
                  <a:extLst>
                    <a:ext uri="{FF2B5EF4-FFF2-40B4-BE49-F238E27FC236}">
                      <a16:creationId xmlns:a16="http://schemas.microsoft.com/office/drawing/2014/main" id="{1395C2E8-A589-4332-8360-00B1CE75A5C7}"/>
                    </a:ext>
                  </a:extLst>
                </p:cNvPr>
                <p:cNvSpPr/>
                <p:nvPr/>
              </p:nvSpPr>
              <p:spPr>
                <a:xfrm rot="16200000">
                  <a:off x="5294158" y="1608015"/>
                  <a:ext cx="1243122" cy="300285"/>
                </a:xfrm>
                <a:prstGeom prst="snip2Diag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64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1" name="Rectangle: Diagonal Corners Snipped 90">
                  <a:extLst>
                    <a:ext uri="{FF2B5EF4-FFF2-40B4-BE49-F238E27FC236}">
                      <a16:creationId xmlns:a16="http://schemas.microsoft.com/office/drawing/2014/main" id="{1395C2E8-A589-4332-8360-00B1CE75A5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294158" y="1608015"/>
                  <a:ext cx="1243122" cy="300285"/>
                </a:xfrm>
                <a:prstGeom prst="snip2DiagRect">
                  <a:avLst/>
                </a:prstGeom>
                <a:blipFill>
                  <a:blip r:embed="rId7"/>
                  <a:stretch>
                    <a:fillRect l="-11111" r="-3704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rapezoid 91">
                  <a:extLst>
                    <a:ext uri="{FF2B5EF4-FFF2-40B4-BE49-F238E27FC236}">
                      <a16:creationId xmlns:a16="http://schemas.microsoft.com/office/drawing/2014/main" id="{82110F5F-F134-4054-B42B-5FEE194A4508}"/>
                    </a:ext>
                  </a:extLst>
                </p:cNvPr>
                <p:cNvSpPr/>
                <p:nvPr/>
              </p:nvSpPr>
              <p:spPr>
                <a:xfrm rot="16200000">
                  <a:off x="5643816" y="1608016"/>
                  <a:ext cx="1243120" cy="300283"/>
                </a:xfrm>
                <a:prstGeom prst="trapezoid">
                  <a:avLst>
                    <a:gd name="adj" fmla="val 74711"/>
                  </a:avLst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64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17</m:t>
                        </m:r>
                      </m:oMath>
                    </m:oMathPara>
                  </a14:m>
                  <a:endParaRPr lang="en-US" sz="1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2" name="Trapezoid 91">
                  <a:extLst>
                    <a:ext uri="{FF2B5EF4-FFF2-40B4-BE49-F238E27FC236}">
                      <a16:creationId xmlns:a16="http://schemas.microsoft.com/office/drawing/2014/main" id="{82110F5F-F134-4054-B42B-5FEE194A45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643816" y="1608016"/>
                  <a:ext cx="1243120" cy="300283"/>
                </a:xfrm>
                <a:prstGeom prst="trapezoid">
                  <a:avLst>
                    <a:gd name="adj" fmla="val 74711"/>
                  </a:avLst>
                </a:prstGeom>
                <a:blipFill>
                  <a:blip r:embed="rId20"/>
                  <a:stretch>
                    <a:fillRect r="-6897"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14248615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4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20D4A66B-DEAE-463E-8C8B-FF06495953F4}">
  <ds:schemaRefs>
    <ds:schemaRef ds:uri="71c5aaf6-e6ce-465b-b873-5148d2a4c10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6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44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75</cp:revision>
  <dcterms:created xsi:type="dcterms:W3CDTF">2019-06-25T08:22:25Z</dcterms:created>
  <dcterms:modified xsi:type="dcterms:W3CDTF">2021-06-30T13:24:42Z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