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011363" cy="173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36" autoAdjust="0"/>
    <p:restoredTop sz="94660"/>
  </p:normalViewPr>
  <p:slideViewPr>
    <p:cSldViewPr snapToGrid="0">
      <p:cViewPr varScale="1">
        <p:scale>
          <a:sx n="384" d="100"/>
          <a:sy n="384" d="100"/>
        </p:scale>
        <p:origin x="202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1475" y="1143000"/>
            <a:ext cx="3575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859" y="364668"/>
            <a:ext cx="416527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231" y="364668"/>
            <a:ext cx="416527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2607" y="364668"/>
            <a:ext cx="416527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2979" y="364668"/>
            <a:ext cx="416527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71" y="303895"/>
            <a:ext cx="1838735" cy="668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858" y="1033230"/>
            <a:ext cx="1827648" cy="5324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91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331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754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" y="12156"/>
            <a:ext cx="351780" cy="2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71" y="303895"/>
            <a:ext cx="1838735" cy="668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858" y="1033230"/>
            <a:ext cx="1827648" cy="5324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91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331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754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" y="11502"/>
            <a:ext cx="349735" cy="2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858" y="364668"/>
            <a:ext cx="1827648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08" y="1569740"/>
            <a:ext cx="221978" cy="1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858" y="364668"/>
            <a:ext cx="1827648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9"/>
            <a:ext cx="1827648" cy="5944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858" y="364668"/>
            <a:ext cx="1827648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1858" y="363451"/>
            <a:ext cx="1827648" cy="120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91858" y="363451"/>
            <a:ext cx="1827648" cy="120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858" y="364668"/>
            <a:ext cx="882149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7356" y="364668"/>
            <a:ext cx="882149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7356" y="364668"/>
            <a:ext cx="882149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858" y="364668"/>
            <a:ext cx="882149" cy="1202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858" y="364668"/>
            <a:ext cx="57015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575" y="364668"/>
            <a:ext cx="57015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49355" y="364668"/>
            <a:ext cx="57015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2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5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8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31" indent="-228622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53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76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858" y="19935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58" y="94813"/>
            <a:ext cx="1827648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1793" y="364668"/>
            <a:ext cx="570150" cy="1202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348921" y="364668"/>
            <a:ext cx="570150" cy="1202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20140" y="364668"/>
            <a:ext cx="570150" cy="1202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66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6" indent="-171466" algn="l" defTabSz="6858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400" indent="-171466" algn="l" defTabSz="6858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1" indent="-171466" algn="l" defTabSz="6858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266" indent="-171466" algn="l" defTabSz="6858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97" indent="-171466" algn="l" defTabSz="6858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1" indent="-171466" algn="l" defTabSz="6858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63" indent="-171466" algn="l" defTabSz="6858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7" indent="-171466" algn="l" defTabSz="6858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7" indent="-171466" algn="l" defTabSz="6858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6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8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1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4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7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9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2" algn="l" defTabSz="6858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66246" y="1421478"/>
            <a:ext cx="395938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2189" y="1298418"/>
            <a:ext cx="55432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8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6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3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4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7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1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5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2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9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66246" y="1421478"/>
            <a:ext cx="395938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2189" y="1298418"/>
            <a:ext cx="55432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8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6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3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4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7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1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5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2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9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2" y="686030"/>
            <a:ext cx="564351" cy="3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8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6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3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4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7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1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5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2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9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2" y="686030"/>
            <a:ext cx="564351" cy="3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8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6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3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4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7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1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5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2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9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66246" y="1421478"/>
            <a:ext cx="395938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2189" y="1298418"/>
            <a:ext cx="55432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6800" y="1626420"/>
            <a:ext cx="997763" cy="413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08" y="1569740"/>
            <a:ext cx="221978" cy="1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8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6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3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4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7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1" indent="-228622" algn="l" defTabSz="91448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7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1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5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2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9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lowchart: Manual Operation 121">
            <a:extLst>
              <a:ext uri="{FF2B5EF4-FFF2-40B4-BE49-F238E27FC236}">
                <a16:creationId xmlns:a16="http://schemas.microsoft.com/office/drawing/2014/main" id="{97CA21FD-E41E-40A9-8857-9B03A98403C8}"/>
              </a:ext>
            </a:extLst>
          </p:cNvPr>
          <p:cNvSpPr/>
          <p:nvPr/>
        </p:nvSpPr>
        <p:spPr>
          <a:xfrm rot="16200000">
            <a:off x="286606" y="758255"/>
            <a:ext cx="1154349" cy="676069"/>
          </a:xfrm>
          <a:prstGeom prst="flowChartManualOpe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21712FD-00F8-46C3-8771-0E61A7251354}"/>
              </a:ext>
            </a:extLst>
          </p:cNvPr>
          <p:cNvSpPr/>
          <p:nvPr/>
        </p:nvSpPr>
        <p:spPr>
          <a:xfrm rot="16200000">
            <a:off x="-343904" y="908126"/>
            <a:ext cx="1154348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6193304-624B-4751-BC19-75D22BD9BF4F}"/>
              </a:ext>
            </a:extLst>
          </p:cNvPr>
          <p:cNvCxnSpPr/>
          <p:nvPr/>
        </p:nvCxnSpPr>
        <p:spPr>
          <a:xfrm>
            <a:off x="421435" y="1096283"/>
            <a:ext cx="10431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8B55244-C587-4346-841F-BA4207C712BD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1201815" y="1096283"/>
            <a:ext cx="10431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09CA16E-53F7-401F-9F96-93CB07F2A36F}"/>
              </a:ext>
            </a:extLst>
          </p:cNvPr>
          <p:cNvSpPr/>
          <p:nvPr/>
        </p:nvSpPr>
        <p:spPr>
          <a:xfrm>
            <a:off x="1306124" y="908126"/>
            <a:ext cx="676069" cy="376314"/>
          </a:xfrm>
          <a:prstGeom prst="roundRect">
            <a:avLst/>
          </a:prstGeom>
          <a:solidFill>
            <a:srgbClr val="3BD022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67</cp:revision>
  <dcterms:created xsi:type="dcterms:W3CDTF">2019-06-25T08:22:25Z</dcterms:created>
  <dcterms:modified xsi:type="dcterms:W3CDTF">2021-02-01T18:42:38Z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