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3200400" cy="173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2" autoAdjust="0"/>
    <p:restoredTop sz="94660"/>
  </p:normalViewPr>
  <p:slideViewPr>
    <p:cSldViewPr snapToGrid="0">
      <p:cViewPr varScale="1">
        <p:scale>
          <a:sx n="384" d="100"/>
          <a:sy n="384" d="100"/>
        </p:scale>
        <p:origin x="4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5788" y="1143000"/>
            <a:ext cx="5686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0" y="364668"/>
            <a:ext cx="66276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4600" y="364668"/>
            <a:ext cx="66276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3040" y="364668"/>
            <a:ext cx="66276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1480" y="364668"/>
            <a:ext cx="66276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520" y="303894"/>
            <a:ext cx="2925720" cy="668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1033229"/>
            <a:ext cx="2908080" cy="5324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" y="12156"/>
            <a:ext cx="559737" cy="2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520" y="303894"/>
            <a:ext cx="2925720" cy="668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1033229"/>
            <a:ext cx="2908080" cy="5324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" y="11502"/>
            <a:ext cx="556485" cy="2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364668"/>
            <a:ext cx="290808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9" y="1569739"/>
            <a:ext cx="353203" cy="1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1" y="364668"/>
            <a:ext cx="290808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8"/>
            <a:ext cx="2908080" cy="5944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161" y="364668"/>
            <a:ext cx="290808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46161" y="363451"/>
            <a:ext cx="2908080" cy="120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46161" y="363451"/>
            <a:ext cx="2908080" cy="120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2" y="364668"/>
            <a:ext cx="140364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0600" y="364668"/>
            <a:ext cx="140364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0600" y="364668"/>
            <a:ext cx="140364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6162" y="364668"/>
            <a:ext cx="1403640" cy="1202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160" y="364668"/>
            <a:ext cx="90720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6549" y="364668"/>
            <a:ext cx="90720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040" y="364668"/>
            <a:ext cx="907200" cy="12021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61" y="19935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61" y="94813"/>
            <a:ext cx="2908080" cy="104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46059" y="364668"/>
            <a:ext cx="907200" cy="1202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146348" y="364668"/>
            <a:ext cx="907200" cy="1202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145857" y="364668"/>
            <a:ext cx="907200" cy="1202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64522" y="1544587"/>
            <a:ext cx="63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46686" y="1298421"/>
            <a:ext cx="882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64522" y="1544587"/>
            <a:ext cx="63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46686" y="1298421"/>
            <a:ext cx="882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22" y="686030"/>
            <a:ext cx="897974" cy="3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22" y="686030"/>
            <a:ext cx="897974" cy="3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64522" y="1544587"/>
            <a:ext cx="63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46686" y="1298421"/>
            <a:ext cx="882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6400" y="1626419"/>
            <a:ext cx="1587600" cy="413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9" y="1569739"/>
            <a:ext cx="353203" cy="1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CF75D660-AA21-4462-BAE4-D94FB70B05BC}"/>
              </a:ext>
            </a:extLst>
          </p:cNvPr>
          <p:cNvSpPr/>
          <p:nvPr/>
        </p:nvSpPr>
        <p:spPr>
          <a:xfrm rot="16200000">
            <a:off x="284554" y="765209"/>
            <a:ext cx="1154349" cy="676069"/>
          </a:xfrm>
          <a:prstGeom prst="flowChartManualOpe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Manual Operation 94">
            <a:extLst>
              <a:ext uri="{FF2B5EF4-FFF2-40B4-BE49-F238E27FC236}">
                <a16:creationId xmlns:a16="http://schemas.microsoft.com/office/drawing/2014/main" id="{4DB420C3-F43E-4CBF-8FEC-6AAFCC7CB09B}"/>
              </a:ext>
            </a:extLst>
          </p:cNvPr>
          <p:cNvSpPr/>
          <p:nvPr/>
        </p:nvSpPr>
        <p:spPr>
          <a:xfrm rot="5400000" flipH="1">
            <a:off x="1750560" y="765209"/>
            <a:ext cx="1154349" cy="676069"/>
          </a:xfrm>
          <a:prstGeom prst="flowChartManualOperat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5161906-8092-4EE2-8453-5C45D1668CA0}"/>
              </a:ext>
            </a:extLst>
          </p:cNvPr>
          <p:cNvSpPr/>
          <p:nvPr/>
        </p:nvSpPr>
        <p:spPr>
          <a:xfrm>
            <a:off x="2470326" y="60227"/>
            <a:ext cx="676069" cy="376314"/>
          </a:xfrm>
          <a:prstGeom prst="roundRect">
            <a:avLst/>
          </a:prstGeom>
          <a:solidFill>
            <a:srgbClr val="3BD122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Diagonal Corners Snipped 109">
            <a:extLst>
              <a:ext uri="{FF2B5EF4-FFF2-40B4-BE49-F238E27FC236}">
                <a16:creationId xmlns:a16="http://schemas.microsoft.com/office/drawing/2014/main" id="{459F3D11-6D29-48FC-8F7C-1E9932ACCFBD}"/>
              </a:ext>
            </a:extLst>
          </p:cNvPr>
          <p:cNvSpPr/>
          <p:nvPr/>
        </p:nvSpPr>
        <p:spPr>
          <a:xfrm>
            <a:off x="1035133" y="60227"/>
            <a:ext cx="1119196" cy="376314"/>
          </a:xfrm>
          <a:prstGeom prst="snip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-Means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20C2001-5C8B-49DF-956D-CC320DCEA4B9}"/>
              </a:ext>
            </a:extLst>
          </p:cNvPr>
          <p:cNvSpPr/>
          <p:nvPr/>
        </p:nvSpPr>
        <p:spPr>
          <a:xfrm rot="16200000">
            <a:off x="2374107" y="915081"/>
            <a:ext cx="1168254" cy="376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Rec. data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EA2BE34-6A51-48A7-90AA-EDD799D435BA}"/>
              </a:ext>
            </a:extLst>
          </p:cNvPr>
          <p:cNvSpPr/>
          <p:nvPr/>
        </p:nvSpPr>
        <p:spPr>
          <a:xfrm rot="16200000">
            <a:off x="-352905" y="915079"/>
            <a:ext cx="1168256" cy="376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4413B2E-3556-4F10-8E7B-B76A84997901}"/>
              </a:ext>
            </a:extLst>
          </p:cNvPr>
          <p:cNvSpPr/>
          <p:nvPr/>
        </p:nvSpPr>
        <p:spPr>
          <a:xfrm rot="16200000">
            <a:off x="1150780" y="812580"/>
            <a:ext cx="887903" cy="58131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repres.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E3B83D-F6AC-4AB6-9ACE-D907F7A16B70}"/>
              </a:ext>
            </a:extLst>
          </p:cNvPr>
          <p:cNvCxnSpPr/>
          <p:nvPr/>
        </p:nvCxnSpPr>
        <p:spPr>
          <a:xfrm>
            <a:off x="419387" y="1103236"/>
            <a:ext cx="10431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4C07B6-EFD9-4BD5-9305-C639757B72BD}"/>
              </a:ext>
            </a:extLst>
          </p:cNvPr>
          <p:cNvCxnSpPr>
            <a:cxnSpLocks/>
            <a:stCxn id="2" idx="2"/>
            <a:endCxn id="116" idx="0"/>
          </p:cNvCxnSpPr>
          <p:nvPr/>
        </p:nvCxnSpPr>
        <p:spPr>
          <a:xfrm flipV="1">
            <a:off x="1199764" y="1103237"/>
            <a:ext cx="104311" cy="2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F70167-14C2-49CD-A2D5-CE46B290CCB4}"/>
              </a:ext>
            </a:extLst>
          </p:cNvPr>
          <p:cNvCxnSpPr>
            <a:cxnSpLocks/>
            <a:stCxn id="116" idx="2"/>
            <a:endCxn id="95" idx="2"/>
          </p:cNvCxnSpPr>
          <p:nvPr/>
        </p:nvCxnSpPr>
        <p:spPr>
          <a:xfrm>
            <a:off x="1885389" y="1103237"/>
            <a:ext cx="104311" cy="2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1A0543-6FB7-4B02-9EF4-9D976A23E7FD}"/>
              </a:ext>
            </a:extLst>
          </p:cNvPr>
          <p:cNvCxnSpPr>
            <a:cxnSpLocks/>
            <a:stCxn id="95" idx="0"/>
            <a:endCxn id="111" idx="0"/>
          </p:cNvCxnSpPr>
          <p:nvPr/>
        </p:nvCxnSpPr>
        <p:spPr>
          <a:xfrm flipV="1">
            <a:off x="2665765" y="1103242"/>
            <a:ext cx="104312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96124F8-2E8D-49EB-8D3E-FC0B7E2DBC97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 flipV="1">
            <a:off x="1594727" y="436545"/>
            <a:ext cx="4" cy="222745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E0B159E-68E3-4F4F-ABAE-91E3C368EE35}"/>
              </a:ext>
            </a:extLst>
          </p:cNvPr>
          <p:cNvCxnSpPr>
            <a:cxnSpLocks/>
            <a:stCxn id="110" idx="0"/>
            <a:endCxn id="108" idx="1"/>
          </p:cNvCxnSpPr>
          <p:nvPr/>
        </p:nvCxnSpPr>
        <p:spPr>
          <a:xfrm>
            <a:off x="2154333" y="248384"/>
            <a:ext cx="31599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c5aaf6-e6ce-465b-b873-5148d2a4c10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67</cp:revision>
  <dcterms:created xsi:type="dcterms:W3CDTF">2019-06-25T08:22:25Z</dcterms:created>
  <dcterms:modified xsi:type="dcterms:W3CDTF">2021-02-01T18:43:06Z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