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10972800" cy="50292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1143000"/>
            <a:ext cx="673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1056006"/>
            <a:ext cx="227232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200" y="1056006"/>
            <a:ext cx="227232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3280" y="1056006"/>
            <a:ext cx="227232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9360" y="1056006"/>
            <a:ext cx="227232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640" y="880007"/>
            <a:ext cx="10031040" cy="193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2992012"/>
            <a:ext cx="9970560" cy="1541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" y="35203"/>
            <a:ext cx="1919100" cy="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640" y="880007"/>
            <a:ext cx="10031040" cy="193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2992012"/>
            <a:ext cx="9970560" cy="1541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6" y="33302"/>
            <a:ext cx="1907948" cy="6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1056006"/>
            <a:ext cx="997056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87" y="4545635"/>
            <a:ext cx="1210982" cy="4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1056006"/>
            <a:ext cx="997056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4"/>
            <a:ext cx="9970560" cy="17213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120" y="1056006"/>
            <a:ext cx="997056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01120" y="1052480"/>
            <a:ext cx="9970560" cy="348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01120" y="1052480"/>
            <a:ext cx="9970560" cy="348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1056006"/>
            <a:ext cx="481248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9200" y="1056006"/>
            <a:ext cx="481248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9200" y="1056006"/>
            <a:ext cx="481248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1120" y="1056006"/>
            <a:ext cx="4812480" cy="34812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120" y="1056006"/>
            <a:ext cx="311040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1028" y="1056006"/>
            <a:ext cx="311040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1280" y="1056006"/>
            <a:ext cx="3110400" cy="348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120" y="577286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120" y="274561"/>
            <a:ext cx="9970560" cy="302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0774" y="1056006"/>
            <a:ext cx="3110400" cy="34812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358908" y="1056006"/>
            <a:ext cx="3110400" cy="34812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928654" y="1056006"/>
            <a:ext cx="3110400" cy="34812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906932" y="4706195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02922" y="4706353"/>
            <a:ext cx="3024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906932" y="4706195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02922" y="4706353"/>
            <a:ext cx="3024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1" y="1986603"/>
            <a:ext cx="3078770" cy="10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1" y="1986603"/>
            <a:ext cx="3078770" cy="10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906932" y="4706195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02922" y="4706353"/>
            <a:ext cx="3024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4709766"/>
            <a:ext cx="5443200" cy="1196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87" y="4545635"/>
            <a:ext cx="1210982" cy="4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: Diagonal Corners Snipped 198">
            <a:extLst>
              <a:ext uri="{FF2B5EF4-FFF2-40B4-BE49-F238E27FC236}">
                <a16:creationId xmlns:a16="http://schemas.microsoft.com/office/drawing/2014/main" id="{FF6D9003-5FF7-4835-A090-46189523DAEB}"/>
              </a:ext>
            </a:extLst>
          </p:cNvPr>
          <p:cNvSpPr/>
          <p:nvPr/>
        </p:nvSpPr>
        <p:spPr>
          <a:xfrm>
            <a:off x="3464298" y="3329185"/>
            <a:ext cx="7295771" cy="845181"/>
          </a:xfrm>
          <a:prstGeom prst="snip2DiagRect">
            <a:avLst>
              <a:gd name="adj1" fmla="val 0"/>
              <a:gd name="adj2" fmla="val 17474"/>
            </a:avLst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3: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DEC-training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: Diagonal Corners Snipped 197">
            <a:extLst>
              <a:ext uri="{FF2B5EF4-FFF2-40B4-BE49-F238E27FC236}">
                <a16:creationId xmlns:a16="http://schemas.microsoft.com/office/drawing/2014/main" id="{394027BA-19C5-4036-9913-1266C0E29E84}"/>
              </a:ext>
            </a:extLst>
          </p:cNvPr>
          <p:cNvSpPr/>
          <p:nvPr/>
        </p:nvSpPr>
        <p:spPr>
          <a:xfrm>
            <a:off x="3464298" y="2400324"/>
            <a:ext cx="7295771" cy="845181"/>
          </a:xfrm>
          <a:prstGeom prst="snip2DiagRect">
            <a:avLst>
              <a:gd name="adj1" fmla="val 0"/>
              <a:gd name="adj2" fmla="val 17474"/>
            </a:avLst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2: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RIM-init.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: Diagonal Corners Snipped 96">
            <a:extLst>
              <a:ext uri="{FF2B5EF4-FFF2-40B4-BE49-F238E27FC236}">
                <a16:creationId xmlns:a16="http://schemas.microsoft.com/office/drawing/2014/main" id="{C4EAEF10-145A-4257-B6D2-CF0462CCEB2E}"/>
              </a:ext>
            </a:extLst>
          </p:cNvPr>
          <p:cNvSpPr/>
          <p:nvPr/>
        </p:nvSpPr>
        <p:spPr>
          <a:xfrm>
            <a:off x="282578" y="57204"/>
            <a:ext cx="10477491" cy="2252923"/>
          </a:xfrm>
          <a:prstGeom prst="snip2DiagRect">
            <a:avLst>
              <a:gd name="adj1" fmla="val 0"/>
              <a:gd name="adj2" fmla="val 6655"/>
            </a:avLst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+ 3:</a:t>
            </a:r>
            <a:b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(pre-)training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EA2BE34-6A51-48A7-90AA-EDD799D435BA}"/>
              </a:ext>
            </a:extLst>
          </p:cNvPr>
          <p:cNvSpPr/>
          <p:nvPr/>
        </p:nvSpPr>
        <p:spPr>
          <a:xfrm>
            <a:off x="475880" y="1489285"/>
            <a:ext cx="1168256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Flowchart: Manual Operation 188">
                <a:extLst>
                  <a:ext uri="{FF2B5EF4-FFF2-40B4-BE49-F238E27FC236}">
                    <a16:creationId xmlns:a16="http://schemas.microsoft.com/office/drawing/2014/main" id="{BF7B45E0-1466-4130-B74F-3956C11D8ACE}"/>
                  </a:ext>
                </a:extLst>
              </p:cNvPr>
              <p:cNvSpPr/>
              <p:nvPr/>
            </p:nvSpPr>
            <p:spPr>
              <a:xfrm rot="16200000">
                <a:off x="1897776" y="1059748"/>
                <a:ext cx="1154349" cy="1231805"/>
              </a:xfrm>
              <a:prstGeom prst="flowChartManualOpe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</a:p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9" name="Flowchart: Manual Operation 188">
                <a:extLst>
                  <a:ext uri="{FF2B5EF4-FFF2-40B4-BE49-F238E27FC236}">
                    <a16:creationId xmlns:a16="http://schemas.microsoft.com/office/drawing/2014/main" id="{BF7B45E0-1466-4130-B74F-3956C11D8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97776" y="1059748"/>
                <a:ext cx="1154349" cy="1231805"/>
              </a:xfrm>
              <a:prstGeom prst="flowChartManualOperation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Flowchart: Manual Operation 191">
                <a:extLst>
                  <a:ext uri="{FF2B5EF4-FFF2-40B4-BE49-F238E27FC236}">
                    <a16:creationId xmlns:a16="http://schemas.microsoft.com/office/drawing/2014/main" id="{EE82A7F4-7BC3-4541-8991-8782F13E3520}"/>
                  </a:ext>
                </a:extLst>
              </p:cNvPr>
              <p:cNvSpPr/>
              <p:nvPr/>
            </p:nvSpPr>
            <p:spPr>
              <a:xfrm rot="5400000" flipH="1">
                <a:off x="5924187" y="1045841"/>
                <a:ext cx="1154349" cy="1231805"/>
              </a:xfrm>
              <a:prstGeom prst="flowChartManualOpe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Decoder</a:t>
                </a:r>
              </a:p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′)</m:t>
                      </m:r>
                    </m:oMath>
                  </m:oMathPara>
                </a14:m>
                <a:endPara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2" name="Flowchart: Manual Operation 191">
                <a:extLst>
                  <a:ext uri="{FF2B5EF4-FFF2-40B4-BE49-F238E27FC236}">
                    <a16:creationId xmlns:a16="http://schemas.microsoft.com/office/drawing/2014/main" id="{EE82A7F4-7BC3-4541-8991-8782F13E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5924187" y="1045841"/>
                <a:ext cx="1154349" cy="1231805"/>
              </a:xfrm>
              <a:prstGeom prst="flowChartManualOperation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FA443A-31D3-4BC8-9F84-CA0F0CD68687}"/>
                  </a:ext>
                </a:extLst>
              </p:cNvPr>
              <p:cNvSpPr/>
              <p:nvPr/>
            </p:nvSpPr>
            <p:spPr>
              <a:xfrm>
                <a:off x="5885451" y="2484032"/>
                <a:ext cx="1231806" cy="6909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RIM net</a:t>
                </a:r>
              </a:p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FA443A-31D3-4BC8-9F84-CA0F0CD68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51" y="2484032"/>
                <a:ext cx="1231806" cy="690942"/>
              </a:xfrm>
              <a:prstGeom prst="rect">
                <a:avLst/>
              </a:prstGeom>
              <a:blipFill>
                <a:blip r:embed="rId4"/>
                <a:stretch>
                  <a:fillRect t="-5128" b="-3419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91690F-CBFD-4938-A99A-3544C70F7EDA}"/>
                  </a:ext>
                </a:extLst>
              </p:cNvPr>
              <p:cNvSpPr/>
              <p:nvPr/>
            </p:nvSpPr>
            <p:spPr>
              <a:xfrm>
                <a:off x="5884778" y="163741"/>
                <a:ext cx="1231806" cy="690942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Decorr.</a:t>
                </a:r>
              </a:p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91690F-CBFD-4938-A99A-3544C70F7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78" y="163741"/>
                <a:ext cx="1231806" cy="690942"/>
              </a:xfrm>
              <a:prstGeom prst="rect">
                <a:avLst/>
              </a:prstGeom>
              <a:blipFill>
                <a:blip r:embed="rId5"/>
                <a:stretch>
                  <a:fillRect t="-7080" b="-53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3860E6-93C4-42B5-B954-FB2C54D03763}"/>
              </a:ext>
            </a:extLst>
          </p:cNvPr>
          <p:cNvSpPr/>
          <p:nvPr/>
        </p:nvSpPr>
        <p:spPr>
          <a:xfrm>
            <a:off x="7327140" y="1473580"/>
            <a:ext cx="1168254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Rec. data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16CFC6C-ABF3-47C4-B1BE-F675A3F676E5}"/>
                  </a:ext>
                </a:extLst>
              </p:cNvPr>
              <p:cNvSpPr/>
              <p:nvPr/>
            </p:nvSpPr>
            <p:spPr>
              <a:xfrm>
                <a:off x="3619014" y="1084561"/>
                <a:ext cx="571759" cy="4367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16CFC6C-ABF3-47C4-B1BE-F675A3F67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14" y="1084561"/>
                <a:ext cx="571759" cy="4367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B819BCE-F2F3-41C9-B702-CB66FBC30122}"/>
              </a:ext>
            </a:extLst>
          </p:cNvPr>
          <p:cNvGrpSpPr/>
          <p:nvPr/>
        </p:nvGrpSpPr>
        <p:grpSpPr>
          <a:xfrm>
            <a:off x="5884778" y="3389614"/>
            <a:ext cx="1231806" cy="690942"/>
            <a:chOff x="6639831" y="2630636"/>
            <a:chExt cx="1231806" cy="690942"/>
          </a:xfrm>
          <a:solidFill>
            <a:schemeClr val="bg2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AD75F15-6495-458F-9ADB-0D09298A45F0}"/>
                    </a:ext>
                  </a:extLst>
                </p:cNvPr>
                <p:cNvSpPr/>
                <p:nvPr/>
              </p:nvSpPr>
              <p:spPr>
                <a:xfrm>
                  <a:off x="6639831" y="2630636"/>
                  <a:ext cx="1231806" cy="690942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8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Centr. </a:t>
                  </a:r>
                  <a14:m>
                    <m:oMath xmlns:m="http://schemas.openxmlformats.org/officeDocument/2006/math">
                      <m:r>
                        <a:rPr lang="en-U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AD75F15-6495-458F-9ADB-0D09298A4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31" y="2630636"/>
                  <a:ext cx="1231806" cy="690942"/>
                </a:xfrm>
                <a:prstGeom prst="rect">
                  <a:avLst/>
                </a:prstGeom>
                <a:blipFill>
                  <a:blip r:embed="rId7"/>
                  <a:stretch>
                    <a:fillRect l="-3465" r="-1485" b="-10619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CC3D7E-5DF3-423E-A80D-0005C9CAED4C}"/>
                </a:ext>
              </a:extLst>
            </p:cNvPr>
            <p:cNvGrpSpPr/>
            <p:nvPr/>
          </p:nvGrpSpPr>
          <p:grpSpPr>
            <a:xfrm>
              <a:off x="6716225" y="2725249"/>
              <a:ext cx="1079021" cy="246386"/>
              <a:chOff x="3408632" y="2571936"/>
              <a:chExt cx="1079021" cy="246386"/>
            </a:xfrm>
            <a:grpFill/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EC45A8D-9126-4A33-A3C4-2FA89830E313}"/>
                  </a:ext>
                </a:extLst>
              </p:cNvPr>
              <p:cNvSpPr/>
              <p:nvPr/>
            </p:nvSpPr>
            <p:spPr>
              <a:xfrm>
                <a:off x="3408632" y="2571936"/>
                <a:ext cx="246385" cy="2463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9BF04-C6E2-4869-BBDF-789265B994B5}"/>
                  </a:ext>
                </a:extLst>
              </p:cNvPr>
              <p:cNvSpPr/>
              <p:nvPr/>
            </p:nvSpPr>
            <p:spPr>
              <a:xfrm>
                <a:off x="3686177" y="2571936"/>
                <a:ext cx="246385" cy="2463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379398-0105-4638-ACE5-2DCEDD48A3E1}"/>
                  </a:ext>
                </a:extLst>
              </p:cNvPr>
              <p:cNvSpPr/>
              <p:nvPr/>
            </p:nvSpPr>
            <p:spPr>
              <a:xfrm>
                <a:off x="3963722" y="2571936"/>
                <a:ext cx="246385" cy="2463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46150-C1FF-4795-87BB-902080BA3AB6}"/>
                  </a:ext>
                </a:extLst>
              </p:cNvPr>
              <p:cNvSpPr/>
              <p:nvPr/>
            </p:nvSpPr>
            <p:spPr>
              <a:xfrm>
                <a:off x="4241268" y="2571936"/>
                <a:ext cx="246385" cy="2463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6BAAC62-05B9-4FFA-92B0-93D467CFE79A}"/>
                  </a:ext>
                </a:extLst>
              </p:cNvPr>
              <p:cNvSpPr/>
              <p:nvPr/>
            </p:nvSpPr>
            <p:spPr>
              <a:xfrm>
                <a:off x="3619014" y="1816086"/>
                <a:ext cx="571759" cy="4367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6BAAC62-05B9-4FFA-92B0-93D467CFE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14" y="1816086"/>
                <a:ext cx="571759" cy="43673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Diagonal Corners Snipped 43">
            <a:extLst>
              <a:ext uri="{FF2B5EF4-FFF2-40B4-BE49-F238E27FC236}">
                <a16:creationId xmlns:a16="http://schemas.microsoft.com/office/drawing/2014/main" id="{B68EA9A8-80EB-47E8-9C6F-B34E6E96F47A}"/>
              </a:ext>
            </a:extLst>
          </p:cNvPr>
          <p:cNvSpPr/>
          <p:nvPr/>
        </p:nvSpPr>
        <p:spPr>
          <a:xfrm>
            <a:off x="7327140" y="4443786"/>
            <a:ext cx="1168254" cy="376314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 n.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F7F18A4-EB6B-41AF-BA25-F28668256638}"/>
                  </a:ext>
                </a:extLst>
              </p:cNvPr>
              <p:cNvSpPr/>
              <p:nvPr/>
            </p:nvSpPr>
            <p:spPr>
              <a:xfrm>
                <a:off x="8721377" y="4300292"/>
                <a:ext cx="1906901" cy="664090"/>
              </a:xfrm>
              <a:prstGeom prst="roundRect">
                <a:avLst/>
              </a:prstGeom>
              <a:solidFill>
                <a:srgbClr val="3BD022"/>
              </a:solidFill>
              <a:ln w="127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 assign.</a:t>
                </a:r>
                <a:br>
                  <a:rPr 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F7F18A4-EB6B-41AF-BA25-F2866825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377" y="4300292"/>
                <a:ext cx="1906901" cy="664090"/>
              </a:xfrm>
              <a:prstGeom prst="roundRect">
                <a:avLst/>
              </a:prstGeom>
              <a:blipFill>
                <a:blip r:embed="rId9"/>
                <a:stretch>
                  <a:fillRect t="-7339" b="-2752"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DC86CF-5481-41A5-BE61-B07204634B01}"/>
              </a:ext>
            </a:extLst>
          </p:cNvPr>
          <p:cNvCxnSpPr>
            <a:cxnSpLocks/>
            <a:stCxn id="44" idx="0"/>
            <a:endCxn id="45" idx="1"/>
          </p:cNvCxnSpPr>
          <p:nvPr/>
        </p:nvCxnSpPr>
        <p:spPr>
          <a:xfrm>
            <a:off x="8495394" y="4631943"/>
            <a:ext cx="225980" cy="39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B94C82D-344C-4B5A-B7F2-5DD1F7F9EFA5}"/>
                  </a:ext>
                </a:extLst>
              </p:cNvPr>
              <p:cNvSpPr/>
              <p:nvPr/>
            </p:nvSpPr>
            <p:spPr>
              <a:xfrm>
                <a:off x="3619014" y="126478"/>
                <a:ext cx="571759" cy="4367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B94C82D-344C-4B5A-B7F2-5DD1F7F9E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14" y="126478"/>
                <a:ext cx="571759" cy="43673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B11D20-9CB6-489C-9C93-6A377A3B751B}"/>
              </a:ext>
            </a:extLst>
          </p:cNvPr>
          <p:cNvCxnSpPr>
            <a:cxnSpLocks/>
            <a:stCxn id="106" idx="0"/>
            <a:endCxn id="31" idx="1"/>
          </p:cNvCxnSpPr>
          <p:nvPr/>
        </p:nvCxnSpPr>
        <p:spPr>
          <a:xfrm rot="5400000" flipH="1" flipV="1">
            <a:off x="3386025" y="1333572"/>
            <a:ext cx="263628" cy="202338"/>
          </a:xfrm>
          <a:prstGeom prst="bentConnector2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0973B44-169A-419B-B52D-FB598D7A7C72}"/>
              </a:ext>
            </a:extLst>
          </p:cNvPr>
          <p:cNvCxnSpPr>
            <a:cxnSpLocks/>
            <a:stCxn id="106" idx="4"/>
            <a:endCxn id="43" idx="1"/>
          </p:cNvCxnSpPr>
          <p:nvPr/>
        </p:nvCxnSpPr>
        <p:spPr>
          <a:xfrm rot="16200000" flipH="1">
            <a:off x="3392979" y="1808423"/>
            <a:ext cx="249720" cy="202338"/>
          </a:xfrm>
          <a:prstGeom prst="bentConnector2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089E418-E21D-4B3E-BEA7-AA6245811342}"/>
              </a:ext>
            </a:extLst>
          </p:cNvPr>
          <p:cNvCxnSpPr>
            <a:cxnSpLocks/>
            <a:stCxn id="52" idx="3"/>
            <a:endCxn id="98" idx="0"/>
          </p:cNvCxnSpPr>
          <p:nvPr/>
        </p:nvCxnSpPr>
        <p:spPr>
          <a:xfrm>
            <a:off x="4781214" y="1302930"/>
            <a:ext cx="785273" cy="249725"/>
          </a:xfrm>
          <a:prstGeom prst="bentConnector2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ECD1C1A-0C9C-4A85-A10A-B06662E546F6}"/>
              </a:ext>
            </a:extLst>
          </p:cNvPr>
          <p:cNvSpPr/>
          <p:nvPr/>
        </p:nvSpPr>
        <p:spPr>
          <a:xfrm>
            <a:off x="5884784" y="539757"/>
            <a:ext cx="458675" cy="25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2C8B6C-BF43-4CBE-8708-513BF1D2A35F}"/>
              </a:ext>
            </a:extLst>
          </p:cNvPr>
          <p:cNvSpPr/>
          <p:nvPr/>
        </p:nvSpPr>
        <p:spPr>
          <a:xfrm>
            <a:off x="5884784" y="217864"/>
            <a:ext cx="458675" cy="25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03583B-B107-420B-9A73-9577BEEB7950}"/>
              </a:ext>
            </a:extLst>
          </p:cNvPr>
          <p:cNvSpPr/>
          <p:nvPr/>
        </p:nvSpPr>
        <p:spPr>
          <a:xfrm>
            <a:off x="4665683" y="1247746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FF44F8-62E7-4A80-9E8D-7AECCA8E0141}"/>
              </a:ext>
            </a:extLst>
          </p:cNvPr>
          <p:cNvSpPr/>
          <p:nvPr/>
        </p:nvSpPr>
        <p:spPr>
          <a:xfrm>
            <a:off x="4607919" y="611557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A2B48E-1468-40DE-9B19-EACC0EBFE608}"/>
              </a:ext>
            </a:extLst>
          </p:cNvPr>
          <p:cNvCxnSpPr>
            <a:cxnSpLocks/>
            <a:stCxn id="74" idx="3"/>
            <a:endCxn id="132" idx="2"/>
          </p:cNvCxnSpPr>
          <p:nvPr/>
        </p:nvCxnSpPr>
        <p:spPr>
          <a:xfrm>
            <a:off x="4723453" y="666738"/>
            <a:ext cx="209521" cy="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0CAC8AF-3A11-41AD-A8A2-F9D181C20F27}"/>
              </a:ext>
            </a:extLst>
          </p:cNvPr>
          <p:cNvCxnSpPr>
            <a:cxnSpLocks/>
            <a:stCxn id="43" idx="3"/>
            <a:endCxn id="98" idx="4"/>
          </p:cNvCxnSpPr>
          <p:nvPr/>
        </p:nvCxnSpPr>
        <p:spPr>
          <a:xfrm flipV="1">
            <a:off x="4190767" y="1770826"/>
            <a:ext cx="1375714" cy="263626"/>
          </a:xfrm>
          <a:prstGeom prst="bentConnector2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277EF5-FD8D-457C-AE57-DC4262DC47FA}"/>
              </a:ext>
            </a:extLst>
          </p:cNvPr>
          <p:cNvCxnSpPr>
            <a:cxnSpLocks/>
            <a:stCxn id="98" idx="6"/>
            <a:endCxn id="192" idx="2"/>
          </p:cNvCxnSpPr>
          <p:nvPr/>
        </p:nvCxnSpPr>
        <p:spPr>
          <a:xfrm flipV="1">
            <a:off x="5675570" y="1661743"/>
            <a:ext cx="20988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8DBEA24-1190-49E6-878B-D517BBBC6394}"/>
              </a:ext>
            </a:extLst>
          </p:cNvPr>
          <p:cNvCxnSpPr>
            <a:cxnSpLocks/>
            <a:stCxn id="192" idx="0"/>
            <a:endCxn id="16" idx="1"/>
          </p:cNvCxnSpPr>
          <p:nvPr/>
        </p:nvCxnSpPr>
        <p:spPr>
          <a:xfrm flipV="1">
            <a:off x="7117264" y="1661742"/>
            <a:ext cx="209881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797D3D-FF20-4AF8-9CB1-931F7683FC8D}"/>
              </a:ext>
            </a:extLst>
          </p:cNvPr>
          <p:cNvCxnSpPr>
            <a:cxnSpLocks/>
            <a:stCxn id="113" idx="3"/>
            <a:endCxn id="189" idx="0"/>
          </p:cNvCxnSpPr>
          <p:nvPr/>
        </p:nvCxnSpPr>
        <p:spPr>
          <a:xfrm flipV="1">
            <a:off x="1644136" y="1675644"/>
            <a:ext cx="214906" cy="179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8AF1E-BE9C-4DB6-8045-C56767D2BABD}"/>
              </a:ext>
            </a:extLst>
          </p:cNvPr>
          <p:cNvGrpSpPr/>
          <p:nvPr/>
        </p:nvGrpSpPr>
        <p:grpSpPr>
          <a:xfrm>
            <a:off x="5457398" y="1552655"/>
            <a:ext cx="218177" cy="218177"/>
            <a:chOff x="506517" y="3763674"/>
            <a:chExt cx="305882" cy="305882"/>
          </a:xfrm>
          <a:solidFill>
            <a:schemeClr val="bg1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ABA3E6-AB82-4F00-8462-55871D59597A}"/>
                </a:ext>
              </a:extLst>
            </p:cNvPr>
            <p:cNvSpPr/>
            <p:nvPr/>
          </p:nvSpPr>
          <p:spPr>
            <a:xfrm>
              <a:off x="506517" y="3763674"/>
              <a:ext cx="305882" cy="305882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810C68C-2694-4771-A62C-47265269A5AF}"/>
                </a:ext>
              </a:extLst>
            </p:cNvPr>
            <p:cNvCxnSpPr>
              <a:stCxn id="98" idx="0"/>
              <a:endCxn id="98" idx="4"/>
            </p:cNvCxnSpPr>
            <p:nvPr/>
          </p:nvCxnSpPr>
          <p:spPr>
            <a:xfrm>
              <a:off x="659458" y="3763674"/>
              <a:ext cx="0" cy="305882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8BDF0B-6D1F-4F34-BA7A-941075A6F175}"/>
                </a:ext>
              </a:extLst>
            </p:cNvPr>
            <p:cNvCxnSpPr>
              <a:cxnSpLocks/>
              <a:stCxn id="98" idx="2"/>
              <a:endCxn id="98" idx="6"/>
            </p:cNvCxnSpPr>
            <p:nvPr/>
          </p:nvCxnSpPr>
          <p:spPr>
            <a:xfrm>
              <a:off x="506517" y="3916615"/>
              <a:ext cx="30588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12286B-EA66-4636-8A91-66A5665CB52C}"/>
              </a:ext>
            </a:extLst>
          </p:cNvPr>
          <p:cNvGrpSpPr/>
          <p:nvPr/>
        </p:nvGrpSpPr>
        <p:grpSpPr>
          <a:xfrm>
            <a:off x="3307587" y="1566561"/>
            <a:ext cx="218177" cy="218177"/>
            <a:chOff x="1716989" y="4044688"/>
            <a:chExt cx="305882" cy="305882"/>
          </a:xfrm>
          <a:solidFill>
            <a:schemeClr val="bg1"/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9E9C1E7-CFC8-4941-AC52-BCE2795A6682}"/>
                </a:ext>
              </a:extLst>
            </p:cNvPr>
            <p:cNvSpPr/>
            <p:nvPr/>
          </p:nvSpPr>
          <p:spPr>
            <a:xfrm>
              <a:off x="1716989" y="4044688"/>
              <a:ext cx="305882" cy="305882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FF6509-CE47-4E91-AF1B-B2D95CC71845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1716989" y="4197629"/>
              <a:ext cx="30588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4E8B14-7291-411A-A353-B43905898E13}"/>
              </a:ext>
            </a:extLst>
          </p:cNvPr>
          <p:cNvCxnSpPr>
            <a:cxnSpLocks/>
            <a:stCxn id="189" idx="2"/>
            <a:endCxn id="106" idx="2"/>
          </p:cNvCxnSpPr>
          <p:nvPr/>
        </p:nvCxnSpPr>
        <p:spPr>
          <a:xfrm>
            <a:off x="3090847" y="1675644"/>
            <a:ext cx="21673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410E4A-7B0C-4757-A3AC-1FCCB00D1BFB}"/>
              </a:ext>
            </a:extLst>
          </p:cNvPr>
          <p:cNvSpPr/>
          <p:nvPr/>
        </p:nvSpPr>
        <p:spPr>
          <a:xfrm>
            <a:off x="4665683" y="2037582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5E0639B-4490-40C0-84A4-2975D83A2C08}"/>
              </a:ext>
            </a:extLst>
          </p:cNvPr>
          <p:cNvGrpSpPr/>
          <p:nvPr/>
        </p:nvGrpSpPr>
        <p:grpSpPr>
          <a:xfrm>
            <a:off x="4614364" y="235761"/>
            <a:ext cx="218177" cy="218177"/>
            <a:chOff x="506517" y="3763674"/>
            <a:chExt cx="305882" cy="305882"/>
          </a:xfrm>
          <a:solidFill>
            <a:schemeClr val="bg1"/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5C240FB-0283-4E2D-9164-8A4A6FC76952}"/>
                </a:ext>
              </a:extLst>
            </p:cNvPr>
            <p:cNvSpPr/>
            <p:nvPr/>
          </p:nvSpPr>
          <p:spPr>
            <a:xfrm>
              <a:off x="506517" y="3763674"/>
              <a:ext cx="305882" cy="305882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009BCE-58FA-4EB1-8A3D-3AB346A577DF}"/>
                </a:ext>
              </a:extLst>
            </p:cNvPr>
            <p:cNvCxnSpPr>
              <a:stCxn id="128" idx="0"/>
              <a:endCxn id="128" idx="4"/>
            </p:cNvCxnSpPr>
            <p:nvPr/>
          </p:nvCxnSpPr>
          <p:spPr>
            <a:xfrm>
              <a:off x="659458" y="3763674"/>
              <a:ext cx="0" cy="305882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C6ACC05-DA7B-4ACA-9FDB-889644710605}"/>
                </a:ext>
              </a:extLst>
            </p:cNvPr>
            <p:cNvCxnSpPr>
              <a:cxnSpLocks/>
              <a:stCxn id="128" idx="2"/>
              <a:endCxn id="128" idx="6"/>
            </p:cNvCxnSpPr>
            <p:nvPr/>
          </p:nvCxnSpPr>
          <p:spPr>
            <a:xfrm>
              <a:off x="506517" y="3916615"/>
              <a:ext cx="30588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B75C64C-9DD1-47B7-B786-E4F630B830ED}"/>
              </a:ext>
            </a:extLst>
          </p:cNvPr>
          <p:cNvGrpSpPr/>
          <p:nvPr/>
        </p:nvGrpSpPr>
        <p:grpSpPr>
          <a:xfrm>
            <a:off x="4932974" y="557655"/>
            <a:ext cx="218177" cy="218177"/>
            <a:chOff x="506517" y="3763674"/>
            <a:chExt cx="305882" cy="305882"/>
          </a:xfrm>
          <a:solidFill>
            <a:schemeClr val="bg1"/>
          </a:solidFill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007495B-0744-4601-B158-491B159DEAC6}"/>
                </a:ext>
              </a:extLst>
            </p:cNvPr>
            <p:cNvSpPr/>
            <p:nvPr/>
          </p:nvSpPr>
          <p:spPr>
            <a:xfrm>
              <a:off x="506517" y="3763674"/>
              <a:ext cx="305882" cy="305882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021AF7F-A6A7-4F0F-86CA-9BAD0443D7AB}"/>
                </a:ext>
              </a:extLst>
            </p:cNvPr>
            <p:cNvCxnSpPr>
              <a:stCxn id="132" idx="0"/>
              <a:endCxn id="132" idx="4"/>
            </p:cNvCxnSpPr>
            <p:nvPr/>
          </p:nvCxnSpPr>
          <p:spPr>
            <a:xfrm>
              <a:off x="659458" y="3763674"/>
              <a:ext cx="0" cy="305882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C964B8-0F2A-4B94-B330-0055B4C64FDD}"/>
                </a:ext>
              </a:extLst>
            </p:cNvPr>
            <p:cNvCxnSpPr>
              <a:cxnSpLocks/>
              <a:stCxn id="132" idx="2"/>
              <a:endCxn id="132" idx="6"/>
            </p:cNvCxnSpPr>
            <p:nvPr/>
          </p:nvCxnSpPr>
          <p:spPr>
            <a:xfrm>
              <a:off x="506517" y="3916615"/>
              <a:ext cx="30588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4ACAB4D-906B-4EE0-8D88-3C5EA338681E}"/>
              </a:ext>
            </a:extLst>
          </p:cNvPr>
          <p:cNvCxnSpPr>
            <a:cxnSpLocks/>
            <a:stCxn id="123" idx="0"/>
            <a:endCxn id="128" idx="4"/>
          </p:cNvCxnSpPr>
          <p:nvPr/>
        </p:nvCxnSpPr>
        <p:spPr>
          <a:xfrm flipV="1">
            <a:off x="4723447" y="453932"/>
            <a:ext cx="0" cy="158365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9F7248-F8E0-400B-9ACD-CBAC55BB2593}"/>
              </a:ext>
            </a:extLst>
          </p:cNvPr>
          <p:cNvSpPr/>
          <p:nvPr/>
        </p:nvSpPr>
        <p:spPr>
          <a:xfrm>
            <a:off x="4980346" y="1302178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8FD5FC5-0038-401E-B2A2-B34CD3BF7104}"/>
              </a:ext>
            </a:extLst>
          </p:cNvPr>
          <p:cNvCxnSpPr>
            <a:cxnSpLocks/>
            <a:stCxn id="140" idx="0"/>
            <a:endCxn id="132" idx="4"/>
          </p:cNvCxnSpPr>
          <p:nvPr/>
        </p:nvCxnSpPr>
        <p:spPr>
          <a:xfrm flipV="1">
            <a:off x="5038116" y="775826"/>
            <a:ext cx="3947" cy="52635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63D7AAB-C7AB-4FA9-B0F9-C00C5F75554D}"/>
              </a:ext>
            </a:extLst>
          </p:cNvPr>
          <p:cNvCxnSpPr>
            <a:cxnSpLocks/>
            <a:stCxn id="132" idx="6"/>
            <a:endCxn id="39" idx="1"/>
          </p:cNvCxnSpPr>
          <p:nvPr/>
        </p:nvCxnSpPr>
        <p:spPr>
          <a:xfrm flipV="1">
            <a:off x="5151151" y="666743"/>
            <a:ext cx="733633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DBC07E-9AC6-4781-9CDE-4044EBB5BCD9}"/>
              </a:ext>
            </a:extLst>
          </p:cNvPr>
          <p:cNvCxnSpPr>
            <a:cxnSpLocks/>
            <a:stCxn id="128" idx="6"/>
            <a:endCxn id="53" idx="1"/>
          </p:cNvCxnSpPr>
          <p:nvPr/>
        </p:nvCxnSpPr>
        <p:spPr>
          <a:xfrm>
            <a:off x="4832541" y="344844"/>
            <a:ext cx="105224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2761368-FE05-4D8D-9E1A-331FEB0B5DB8}"/>
              </a:ext>
            </a:extLst>
          </p:cNvPr>
          <p:cNvCxnSpPr>
            <a:cxnSpLocks/>
            <a:stCxn id="48" idx="6"/>
            <a:endCxn id="128" idx="2"/>
          </p:cNvCxnSpPr>
          <p:nvPr/>
        </p:nvCxnSpPr>
        <p:spPr>
          <a:xfrm>
            <a:off x="4190773" y="344844"/>
            <a:ext cx="42359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F73BD31-89A0-423E-973D-C66DD365603B}"/>
              </a:ext>
            </a:extLst>
          </p:cNvPr>
          <p:cNvCxnSpPr>
            <a:cxnSpLocks/>
            <a:stCxn id="158" idx="2"/>
            <a:endCxn id="44" idx="2"/>
          </p:cNvCxnSpPr>
          <p:nvPr/>
        </p:nvCxnSpPr>
        <p:spPr>
          <a:xfrm rot="16200000" flipH="1">
            <a:off x="4883773" y="2188576"/>
            <a:ext cx="2597704" cy="2289030"/>
          </a:xfrm>
          <a:prstGeom prst="bentConnector2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139F0B8-6BB1-4E0F-86CE-DB8D4FCE886F}"/>
              </a:ext>
            </a:extLst>
          </p:cNvPr>
          <p:cNvSpPr/>
          <p:nvPr/>
        </p:nvSpPr>
        <p:spPr>
          <a:xfrm>
            <a:off x="4980346" y="1923877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66FC8E5-E26C-4C38-BDE4-3180E901FB09}"/>
              </a:ext>
            </a:extLst>
          </p:cNvPr>
          <p:cNvSpPr/>
          <p:nvPr/>
        </p:nvSpPr>
        <p:spPr>
          <a:xfrm>
            <a:off x="4922582" y="2774322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E145A1-9BCD-406A-8476-59472AC04F81}"/>
              </a:ext>
            </a:extLst>
          </p:cNvPr>
          <p:cNvCxnSpPr>
            <a:cxnSpLocks/>
            <a:stCxn id="160" idx="3"/>
            <a:endCxn id="2" idx="1"/>
          </p:cNvCxnSpPr>
          <p:nvPr/>
        </p:nvCxnSpPr>
        <p:spPr>
          <a:xfrm>
            <a:off x="5038115" y="2829503"/>
            <a:ext cx="847341" cy="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FC6D60C-8532-4D2F-9DC2-2D83B4CD91BC}"/>
              </a:ext>
            </a:extLst>
          </p:cNvPr>
          <p:cNvSpPr/>
          <p:nvPr/>
        </p:nvSpPr>
        <p:spPr>
          <a:xfrm>
            <a:off x="7011093" y="2944549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60C3C7-A031-4F06-B485-885D32B2D1BB}"/>
              </a:ext>
            </a:extLst>
          </p:cNvPr>
          <p:cNvSpPr/>
          <p:nvPr/>
        </p:nvSpPr>
        <p:spPr>
          <a:xfrm>
            <a:off x="6996461" y="3488688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BFB77A1-F6E6-41FC-BE0F-F21F50ACE729}"/>
              </a:ext>
            </a:extLst>
          </p:cNvPr>
          <p:cNvCxnSpPr>
            <a:cxnSpLocks/>
            <a:stCxn id="168" idx="3"/>
            <a:endCxn id="169" idx="3"/>
          </p:cNvCxnSpPr>
          <p:nvPr/>
        </p:nvCxnSpPr>
        <p:spPr>
          <a:xfrm flipH="1">
            <a:off x="7111989" y="2999733"/>
            <a:ext cx="14632" cy="544139"/>
          </a:xfrm>
          <a:prstGeom prst="bentConnector3">
            <a:avLst>
              <a:gd name="adj1" fmla="val -1562329"/>
            </a:avLst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3FBC5A9-76F1-4C70-80F5-12BA5CAC09FD}"/>
              </a:ext>
            </a:extLst>
          </p:cNvPr>
          <p:cNvSpPr/>
          <p:nvPr/>
        </p:nvSpPr>
        <p:spPr>
          <a:xfrm>
            <a:off x="7142496" y="4631943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0EDE0BB3-AEBD-4C0A-8CF4-C7CA4A9CAB69}"/>
                  </a:ext>
                </a:extLst>
              </p:cNvPr>
              <p:cNvSpPr/>
              <p:nvPr/>
            </p:nvSpPr>
            <p:spPr>
              <a:xfrm>
                <a:off x="8721377" y="3609156"/>
                <a:ext cx="1904706" cy="37631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 loss</a:t>
                </a:r>
                <a:r>
                  <a:rPr lang="en-US" sz="1800">
                    <a:solidFill>
                      <a:schemeClr val="tx2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8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𝑑𝑒𝑐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sup>
                    </m:sSubSup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0EDE0BB3-AEBD-4C0A-8CF4-C7CA4A9CA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377" y="3609156"/>
                <a:ext cx="1904706" cy="376314"/>
              </a:xfrm>
              <a:prstGeom prst="roundRect">
                <a:avLst/>
              </a:prstGeom>
              <a:blipFill>
                <a:blip r:embed="rId11"/>
                <a:stretch>
                  <a:fillRect l="-1592" t="-3125" b="-25000"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01DE400D-B4B4-4195-86B6-E30EE7FC5D31}"/>
                  </a:ext>
                </a:extLst>
              </p:cNvPr>
              <p:cNvSpPr/>
              <p:nvPr/>
            </p:nvSpPr>
            <p:spPr>
              <a:xfrm>
                <a:off x="8715954" y="2641346"/>
                <a:ext cx="1904706" cy="37631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RIM loss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8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𝑟𝑖𝑚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bSup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01DE400D-B4B4-4195-86B6-E30EE7FC5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54" y="2641346"/>
                <a:ext cx="1904706" cy="376314"/>
              </a:xfrm>
              <a:prstGeom prst="roundRect">
                <a:avLst/>
              </a:prstGeom>
              <a:blipFill>
                <a:blip r:embed="rId12"/>
                <a:stretch>
                  <a:fillRect l="-637" t="-4688" b="-23438"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5C62CB04-BCEA-4087-B81D-3A9343CEA3C3}"/>
                  </a:ext>
                </a:extLst>
              </p:cNvPr>
              <p:cNvSpPr/>
              <p:nvPr/>
            </p:nvSpPr>
            <p:spPr>
              <a:xfrm>
                <a:off x="8715953" y="1473581"/>
                <a:ext cx="1904706" cy="37631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Rec. loss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8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𝑟𝑒𝑐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𝑄𝑄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5C62CB04-BCEA-4087-B81D-3A9343CE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53" y="1473581"/>
                <a:ext cx="1904706" cy="376314"/>
              </a:xfrm>
              <a:prstGeom prst="roundRect">
                <a:avLst/>
              </a:prstGeom>
              <a:blipFill>
                <a:blip r:embed="rId13"/>
                <a:stretch>
                  <a:fillRect l="-1592" t="-1587" b="-26984"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86987F85-4BB2-4DDC-8CF3-FA2010D6E83B}"/>
                  </a:ext>
                </a:extLst>
              </p:cNvPr>
              <p:cNvSpPr/>
              <p:nvPr/>
            </p:nvSpPr>
            <p:spPr>
              <a:xfrm>
                <a:off x="8715953" y="555873"/>
                <a:ext cx="1904706" cy="37631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Cor. loss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8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86987F85-4BB2-4DDC-8CF3-FA2010D6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53" y="555873"/>
                <a:ext cx="1904706" cy="376314"/>
              </a:xfrm>
              <a:prstGeom prst="roundRect">
                <a:avLst/>
              </a:prstGeom>
              <a:blipFill>
                <a:blip r:embed="rId14"/>
                <a:stretch>
                  <a:fillRect t="-4688" b="-21875"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E7497577-79A3-4D70-918A-795232D27E14}"/>
                  </a:ext>
                </a:extLst>
              </p:cNvPr>
              <p:cNvSpPr/>
              <p:nvPr/>
            </p:nvSpPr>
            <p:spPr>
              <a:xfrm>
                <a:off x="8715953" y="111542"/>
                <a:ext cx="1904706" cy="37631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Cor. loss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de-DE" sz="18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sup>
                    </m:sSubSup>
                    <m:r>
                      <a:rPr lang="en-U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E7497577-79A3-4D70-918A-795232D27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53" y="111542"/>
                <a:ext cx="1904706" cy="376314"/>
              </a:xfrm>
              <a:prstGeom prst="roundRect">
                <a:avLst/>
              </a:prstGeom>
              <a:blipFill>
                <a:blip r:embed="rId15"/>
                <a:stretch>
                  <a:fillRect b="-26563"/>
                </a:stretch>
              </a:blipFill>
              <a:ln w="12700">
                <a:solidFill>
                  <a:schemeClr val="tx2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6752C9-C43E-499E-9F89-E48C42E9020D}"/>
              </a:ext>
            </a:extLst>
          </p:cNvPr>
          <p:cNvCxnSpPr>
            <a:cxnSpLocks/>
            <a:stCxn id="15" idx="3"/>
            <a:endCxn id="196" idx="1"/>
          </p:cNvCxnSpPr>
          <p:nvPr/>
        </p:nvCxnSpPr>
        <p:spPr>
          <a:xfrm flipV="1">
            <a:off x="7116587" y="299702"/>
            <a:ext cx="1599369" cy="20951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84DD0FC-7349-4CED-80E7-D09362729051}"/>
              </a:ext>
            </a:extLst>
          </p:cNvPr>
          <p:cNvCxnSpPr>
            <a:cxnSpLocks/>
            <a:stCxn id="15" idx="3"/>
            <a:endCxn id="195" idx="1"/>
          </p:cNvCxnSpPr>
          <p:nvPr/>
        </p:nvCxnSpPr>
        <p:spPr>
          <a:xfrm>
            <a:off x="7116587" y="509212"/>
            <a:ext cx="1599369" cy="23481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2E4122-86EB-4BD5-8970-B6A1755F2352}"/>
              </a:ext>
            </a:extLst>
          </p:cNvPr>
          <p:cNvCxnSpPr>
            <a:cxnSpLocks/>
            <a:stCxn id="16" idx="3"/>
            <a:endCxn id="194" idx="1"/>
          </p:cNvCxnSpPr>
          <p:nvPr/>
        </p:nvCxnSpPr>
        <p:spPr>
          <a:xfrm>
            <a:off x="8495397" y="1661740"/>
            <a:ext cx="220559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BF92A0A-A276-4C7A-836E-661768E94AE3}"/>
              </a:ext>
            </a:extLst>
          </p:cNvPr>
          <p:cNvCxnSpPr>
            <a:cxnSpLocks/>
            <a:stCxn id="2" idx="3"/>
            <a:endCxn id="193" idx="1"/>
          </p:cNvCxnSpPr>
          <p:nvPr/>
        </p:nvCxnSpPr>
        <p:spPr>
          <a:xfrm>
            <a:off x="7117260" y="2829503"/>
            <a:ext cx="159869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E7757C-3C33-44F4-889B-14DB77A490BA}"/>
              </a:ext>
            </a:extLst>
          </p:cNvPr>
          <p:cNvCxnSpPr>
            <a:cxnSpLocks/>
            <a:stCxn id="32" idx="3"/>
            <a:endCxn id="102" idx="1"/>
          </p:cNvCxnSpPr>
          <p:nvPr/>
        </p:nvCxnSpPr>
        <p:spPr>
          <a:xfrm>
            <a:off x="7116587" y="3735085"/>
            <a:ext cx="15993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269ED6-35AB-4583-85B3-A6C58D6CAF55}"/>
              </a:ext>
            </a:extLst>
          </p:cNvPr>
          <p:cNvSpPr/>
          <p:nvPr/>
        </p:nvSpPr>
        <p:spPr>
          <a:xfrm>
            <a:off x="8715951" y="3679904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12A2C4-6B0D-4491-A88C-14CD47AD6CB6}"/>
              </a:ext>
            </a:extLst>
          </p:cNvPr>
          <p:cNvSpPr/>
          <p:nvPr/>
        </p:nvSpPr>
        <p:spPr>
          <a:xfrm>
            <a:off x="8715951" y="3812879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6B80186-C94D-4A59-A1A8-393081DAB477}"/>
              </a:ext>
            </a:extLst>
          </p:cNvPr>
          <p:cNvCxnSpPr>
            <a:cxnSpLocks/>
            <a:stCxn id="176" idx="0"/>
            <a:endCxn id="117" idx="1"/>
          </p:cNvCxnSpPr>
          <p:nvPr/>
        </p:nvCxnSpPr>
        <p:spPr>
          <a:xfrm rot="5400000" flipH="1" flipV="1">
            <a:off x="7144943" y="3923384"/>
            <a:ext cx="763883" cy="653243"/>
          </a:xfrm>
          <a:prstGeom prst="bentConnector2">
            <a:avLst/>
          </a:prstGeom>
          <a:ln w="1905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9080E4-2BA0-477C-97A6-6A7C8314A211}"/>
              </a:ext>
            </a:extLst>
          </p:cNvPr>
          <p:cNvSpPr/>
          <p:nvPr/>
        </p:nvSpPr>
        <p:spPr>
          <a:xfrm>
            <a:off x="7853503" y="3624723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3359C9-0672-4E7E-8369-BB445C07A677}"/>
              </a:ext>
            </a:extLst>
          </p:cNvPr>
          <p:cNvSpPr/>
          <p:nvPr/>
        </p:nvSpPr>
        <p:spPr>
          <a:xfrm>
            <a:off x="7853503" y="3812879"/>
            <a:ext cx="115528" cy="11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95369C9-2948-4D4C-9561-879B5F142BE5}"/>
              </a:ext>
            </a:extLst>
          </p:cNvPr>
          <p:cNvCxnSpPr>
            <a:cxnSpLocks/>
            <a:stCxn id="114" idx="2"/>
            <a:endCxn id="44" idx="3"/>
          </p:cNvCxnSpPr>
          <p:nvPr/>
        </p:nvCxnSpPr>
        <p:spPr>
          <a:xfrm>
            <a:off x="7911267" y="3735090"/>
            <a:ext cx="0" cy="70870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D755DE2-E7CA-48EE-9C59-0453C63C7CB5}"/>
              </a:ext>
            </a:extLst>
          </p:cNvPr>
          <p:cNvGrpSpPr/>
          <p:nvPr/>
        </p:nvGrpSpPr>
        <p:grpSpPr>
          <a:xfrm>
            <a:off x="346714" y="3690726"/>
            <a:ext cx="1906938" cy="307777"/>
            <a:chOff x="291753" y="4053976"/>
            <a:chExt cx="1906938" cy="307777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DC93CE-6A6A-40B2-A590-AC740BE47710}"/>
                </a:ext>
              </a:extLst>
            </p:cNvPr>
            <p:cNvGrpSpPr/>
            <p:nvPr/>
          </p:nvGrpSpPr>
          <p:grpSpPr>
            <a:xfrm>
              <a:off x="291753" y="4098772"/>
              <a:ext cx="218178" cy="218181"/>
              <a:chOff x="506517" y="3763673"/>
              <a:chExt cx="305883" cy="305888"/>
            </a:xfrm>
            <a:solidFill>
              <a:schemeClr val="bg1"/>
            </a:solidFill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5167799-91BF-4BE9-A00D-140499ECA18C}"/>
                  </a:ext>
                </a:extLst>
              </p:cNvPr>
              <p:cNvSpPr/>
              <p:nvPr/>
            </p:nvSpPr>
            <p:spPr>
              <a:xfrm>
                <a:off x="506518" y="3763679"/>
                <a:ext cx="305882" cy="305882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153F568-3FA8-44B8-8791-54C27C8D3DBE}"/>
                  </a:ext>
                </a:extLst>
              </p:cNvPr>
              <p:cNvCxnSpPr>
                <a:cxnSpLocks/>
                <a:stCxn id="159" idx="0"/>
                <a:endCxn id="159" idx="4"/>
              </p:cNvCxnSpPr>
              <p:nvPr/>
            </p:nvCxnSpPr>
            <p:spPr>
              <a:xfrm>
                <a:off x="659458" y="3763674"/>
                <a:ext cx="0" cy="305882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0AB297F-20A6-4E9A-A0A3-143EED92F7B3}"/>
                  </a:ext>
                </a:extLst>
              </p:cNvPr>
              <p:cNvCxnSpPr>
                <a:cxnSpLocks/>
                <a:stCxn id="159" idx="2"/>
                <a:endCxn id="159" idx="6"/>
              </p:cNvCxnSpPr>
              <p:nvPr/>
            </p:nvCxnSpPr>
            <p:spPr>
              <a:xfrm>
                <a:off x="506517" y="3916615"/>
                <a:ext cx="305882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34F1D1A-7FF7-4055-83FD-16D8344079B2}"/>
                </a:ext>
              </a:extLst>
            </p:cNvPr>
            <p:cNvSpPr/>
            <p:nvPr/>
          </p:nvSpPr>
          <p:spPr>
            <a:xfrm>
              <a:off x="484520" y="4053976"/>
              <a:ext cx="17141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Concatenation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D10CAEC-B1BB-41BC-817F-BC625292745D}"/>
              </a:ext>
            </a:extLst>
          </p:cNvPr>
          <p:cNvGrpSpPr/>
          <p:nvPr/>
        </p:nvGrpSpPr>
        <p:grpSpPr>
          <a:xfrm>
            <a:off x="346968" y="3950414"/>
            <a:ext cx="2824230" cy="307777"/>
            <a:chOff x="292007" y="4382244"/>
            <a:chExt cx="2824230" cy="307777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C0FBD1-CDFF-4F55-9946-3D7134B9B875}"/>
                </a:ext>
              </a:extLst>
            </p:cNvPr>
            <p:cNvGrpSpPr/>
            <p:nvPr/>
          </p:nvGrpSpPr>
          <p:grpSpPr>
            <a:xfrm>
              <a:off x="292007" y="4427048"/>
              <a:ext cx="218178" cy="218177"/>
              <a:chOff x="506517" y="3763679"/>
              <a:chExt cx="305883" cy="305882"/>
            </a:xfrm>
            <a:solidFill>
              <a:schemeClr val="bg1"/>
            </a:solidFill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0555104-6502-48B3-82AF-21031A349DDD}"/>
                  </a:ext>
                </a:extLst>
              </p:cNvPr>
              <p:cNvSpPr/>
              <p:nvPr/>
            </p:nvSpPr>
            <p:spPr>
              <a:xfrm>
                <a:off x="506518" y="3763679"/>
                <a:ext cx="305882" cy="305882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2912A7D-336C-4D79-907B-C067E342B548}"/>
                  </a:ext>
                </a:extLst>
              </p:cNvPr>
              <p:cNvCxnSpPr>
                <a:cxnSpLocks/>
                <a:stCxn id="166" idx="2"/>
                <a:endCxn id="166" idx="6"/>
              </p:cNvCxnSpPr>
              <p:nvPr/>
            </p:nvCxnSpPr>
            <p:spPr>
              <a:xfrm>
                <a:off x="506517" y="3916615"/>
                <a:ext cx="305882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0DFC686-2B92-4529-BDD2-4E897E376823}"/>
                </a:ext>
              </a:extLst>
            </p:cNvPr>
            <p:cNvSpPr/>
            <p:nvPr/>
          </p:nvSpPr>
          <p:spPr>
            <a:xfrm>
              <a:off x="484774" y="4382244"/>
              <a:ext cx="2631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Deconcatenation / split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13DA5C-4919-4F56-983A-9006E0970272}"/>
              </a:ext>
            </a:extLst>
          </p:cNvPr>
          <p:cNvGrpSpPr/>
          <p:nvPr/>
        </p:nvGrpSpPr>
        <p:grpSpPr>
          <a:xfrm>
            <a:off x="344524" y="4210102"/>
            <a:ext cx="2701286" cy="307777"/>
            <a:chOff x="289563" y="4710512"/>
            <a:chExt cx="2701286" cy="30777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27779C7-393D-4E8D-B7A7-A5FD9FCFEFAD}"/>
                </a:ext>
              </a:extLst>
            </p:cNvPr>
            <p:cNvSpPr/>
            <p:nvPr/>
          </p:nvSpPr>
          <p:spPr>
            <a:xfrm>
              <a:off x="484520" y="4710512"/>
              <a:ext cx="2506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propagation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445E5BF-F955-4122-8B9E-1716B803535B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289563" y="4864401"/>
              <a:ext cx="19495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5DA52A-732B-4412-BAE9-35FC9C0BC25E}"/>
              </a:ext>
            </a:extLst>
          </p:cNvPr>
          <p:cNvGrpSpPr/>
          <p:nvPr/>
        </p:nvGrpSpPr>
        <p:grpSpPr>
          <a:xfrm>
            <a:off x="344524" y="4469790"/>
            <a:ext cx="3753800" cy="307777"/>
            <a:chOff x="289563" y="5038780"/>
            <a:chExt cx="3753800" cy="30777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956CFEE-4A4C-48A4-AC0A-47C93A3DD8C6}"/>
                </a:ext>
              </a:extLst>
            </p:cNvPr>
            <p:cNvSpPr/>
            <p:nvPr/>
          </p:nvSpPr>
          <p:spPr>
            <a:xfrm>
              <a:off x="484774" y="5038780"/>
              <a:ext cx="35585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propagation w/o gradient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54DFB5AE-6EC1-4C91-9779-8B3DFC839BA6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>
              <a:off x="289563" y="5190505"/>
              <a:ext cx="195211" cy="2164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2D6E4-417F-43A5-AE0F-6B4A63D0769F}"/>
              </a:ext>
            </a:extLst>
          </p:cNvPr>
          <p:cNvCxnSpPr>
            <a:endCxn id="52" idx="1"/>
          </p:cNvCxnSpPr>
          <p:nvPr/>
        </p:nvCxnSpPr>
        <p:spPr>
          <a:xfrm>
            <a:off x="4190767" y="1302181"/>
            <a:ext cx="474916" cy="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6538B-A1ED-4A0C-A163-101E3596EE60}"/>
              </a:ext>
            </a:extLst>
          </p:cNvPr>
          <p:cNvCxnSpPr>
            <a:stCxn id="117" idx="3"/>
            <a:endCxn id="110" idx="1"/>
          </p:cNvCxnSpPr>
          <p:nvPr/>
        </p:nvCxnSpPr>
        <p:spPr>
          <a:xfrm>
            <a:off x="7969031" y="3868060"/>
            <a:ext cx="746920" cy="0"/>
          </a:xfrm>
          <a:prstGeom prst="line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129</cp:revision>
  <dcterms:created xsi:type="dcterms:W3CDTF">2019-06-25T08:22:25Z</dcterms:created>
  <dcterms:modified xsi:type="dcterms:W3CDTF">2021-03-02T09:46:24Z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