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146367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3" autoAdjust="0"/>
    <p:restoredTop sz="94660"/>
  </p:normalViewPr>
  <p:slideViewPr>
    <p:cSldViewPr snapToGrid="0">
      <p:cViewPr varScale="1">
        <p:scale>
          <a:sx n="265" d="100"/>
          <a:sy n="265" d="100"/>
        </p:scale>
        <p:origin x="21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54263" y="1143000"/>
            <a:ext cx="11566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07335"/>
            <a:ext cx="113616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307335"/>
            <a:ext cx="113616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307335"/>
            <a:ext cx="113616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307335"/>
            <a:ext cx="113616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256114"/>
            <a:ext cx="5015520" cy="563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70782"/>
            <a:ext cx="4985280" cy="4487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" y="10246"/>
            <a:ext cx="959550" cy="1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256114"/>
            <a:ext cx="5015520" cy="563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70782"/>
            <a:ext cx="4985280" cy="4487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" y="9692"/>
            <a:ext cx="953974" cy="1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07335"/>
            <a:ext cx="498528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7" y="1322941"/>
            <a:ext cx="605491" cy="1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07335"/>
            <a:ext cx="498528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500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307335"/>
            <a:ext cx="498528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306309"/>
            <a:ext cx="4985280" cy="1014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306309"/>
            <a:ext cx="4985280" cy="1014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07335"/>
            <a:ext cx="240624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307335"/>
            <a:ext cx="240624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307335"/>
            <a:ext cx="240624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307335"/>
            <a:ext cx="2406240" cy="1013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07335"/>
            <a:ext cx="155520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307335"/>
            <a:ext cx="155520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307335"/>
            <a:ext cx="1555200" cy="101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68011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79908"/>
            <a:ext cx="4985280" cy="881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7" y="307335"/>
            <a:ext cx="1555200" cy="1013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307335"/>
            <a:ext cx="1555200" cy="1013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7" y="307335"/>
            <a:ext cx="1555200" cy="1013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1282389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1" y="1282435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1282389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1" y="1282435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578173"/>
            <a:ext cx="1539385" cy="3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578173"/>
            <a:ext cx="1539385" cy="3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1282389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1" y="1282435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1370709"/>
            <a:ext cx="2721600" cy="348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7" y="1322941"/>
            <a:ext cx="605491" cy="1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51B6A5-0818-42D1-8578-D5F4324823DC}"/>
              </a:ext>
            </a:extLst>
          </p:cNvPr>
          <p:cNvGrpSpPr/>
          <p:nvPr/>
        </p:nvGrpSpPr>
        <p:grpSpPr>
          <a:xfrm>
            <a:off x="318431" y="47942"/>
            <a:ext cx="4855234" cy="1333820"/>
            <a:chOff x="318431" y="47942"/>
            <a:chExt cx="4855234" cy="1333820"/>
          </a:xfrm>
        </p:grpSpPr>
        <p:pic>
          <p:nvPicPr>
            <p:cNvPr id="7" name="Graphic 6" descr="Call center">
              <a:extLst>
                <a:ext uri="{FF2B5EF4-FFF2-40B4-BE49-F238E27FC236}">
                  <a16:creationId xmlns:a16="http://schemas.microsoft.com/office/drawing/2014/main" id="{B7A6CF79-B496-410A-90B8-A42570B50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705" y="47942"/>
              <a:ext cx="501650" cy="501650"/>
            </a:xfrm>
            <a:prstGeom prst="rect">
              <a:avLst/>
            </a:prstGeom>
          </p:spPr>
        </p:pic>
        <p:pic>
          <p:nvPicPr>
            <p:cNvPr id="9" name="Graphic 8" descr="Car">
              <a:extLst>
                <a:ext uri="{FF2B5EF4-FFF2-40B4-BE49-F238E27FC236}">
                  <a16:creationId xmlns:a16="http://schemas.microsoft.com/office/drawing/2014/main" id="{79C77355-7D3C-476F-92E1-644E430A0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431" y="541437"/>
              <a:ext cx="722376" cy="722376"/>
            </a:xfrm>
            <a:prstGeom prst="rect">
              <a:avLst/>
            </a:prstGeom>
          </p:spPr>
        </p:pic>
        <p:pic>
          <p:nvPicPr>
            <p:cNvPr id="11" name="Graphic 10" descr="Programmer">
              <a:extLst>
                <a:ext uri="{FF2B5EF4-FFF2-40B4-BE49-F238E27FC236}">
                  <a16:creationId xmlns:a16="http://schemas.microsoft.com/office/drawing/2014/main" id="{9F1BCFBA-AED8-4681-8D6A-609F1B225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3405" y="213804"/>
              <a:ext cx="501650" cy="501650"/>
            </a:xfrm>
            <a:prstGeom prst="rect">
              <a:avLst/>
            </a:prstGeom>
          </p:spPr>
        </p:pic>
        <p:pic>
          <p:nvPicPr>
            <p:cNvPr id="14" name="Graphic 13" descr="Walk">
              <a:extLst>
                <a:ext uri="{FF2B5EF4-FFF2-40B4-BE49-F238E27FC236}">
                  <a16:creationId xmlns:a16="http://schemas.microsoft.com/office/drawing/2014/main" id="{A3358026-B07D-4C82-92E0-0E820092D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2131" y="783506"/>
              <a:ext cx="501650" cy="501650"/>
            </a:xfrm>
            <a:prstGeom prst="rect">
              <a:avLst/>
            </a:prstGeom>
          </p:spPr>
        </p:pic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2A6B6C8B-B4B5-4457-B493-5E60380E1765}"/>
                </a:ext>
              </a:extLst>
            </p:cNvPr>
            <p:cNvSpPr/>
            <p:nvPr/>
          </p:nvSpPr>
          <p:spPr>
            <a:xfrm>
              <a:off x="1636931" y="512525"/>
              <a:ext cx="576016" cy="543350"/>
            </a:xfrm>
            <a:prstGeom prst="hexagon">
              <a:avLst/>
            </a:prstGeom>
            <a:pattFill prst="dkDn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Pentagon 135">
              <a:extLst>
                <a:ext uri="{FF2B5EF4-FFF2-40B4-BE49-F238E27FC236}">
                  <a16:creationId xmlns:a16="http://schemas.microsoft.com/office/drawing/2014/main" id="{6DC84DD8-3E24-4F74-9100-F64182A1A655}"/>
                </a:ext>
              </a:extLst>
            </p:cNvPr>
            <p:cNvSpPr/>
            <p:nvPr/>
          </p:nvSpPr>
          <p:spPr>
            <a:xfrm rot="10800000">
              <a:off x="1805519" y="541437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tx1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Pentagon 136">
              <a:extLst>
                <a:ext uri="{FF2B5EF4-FFF2-40B4-BE49-F238E27FC236}">
                  <a16:creationId xmlns:a16="http://schemas.microsoft.com/office/drawing/2014/main" id="{D91F4173-C698-4339-9E3D-4A95BAA53D81}"/>
                </a:ext>
              </a:extLst>
            </p:cNvPr>
            <p:cNvSpPr/>
            <p:nvPr/>
          </p:nvSpPr>
          <p:spPr>
            <a:xfrm rot="10800000">
              <a:off x="1828151" y="492287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tx1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Pentagon 137">
              <a:extLst>
                <a:ext uri="{FF2B5EF4-FFF2-40B4-BE49-F238E27FC236}">
                  <a16:creationId xmlns:a16="http://schemas.microsoft.com/office/drawing/2014/main" id="{91D21BD7-7BAB-4F46-8BE5-FEC259E3E27C}"/>
                </a:ext>
              </a:extLst>
            </p:cNvPr>
            <p:cNvSpPr/>
            <p:nvPr/>
          </p:nvSpPr>
          <p:spPr>
            <a:xfrm rot="10800000">
              <a:off x="1851001" y="443366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tx1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8C009D3-9525-4ADA-B224-4160B17DA9AB}"/>
                </a:ext>
              </a:extLst>
            </p:cNvPr>
            <p:cNvSpPr/>
            <p:nvPr/>
          </p:nvSpPr>
          <p:spPr>
            <a:xfrm>
              <a:off x="1560857" y="1166318"/>
              <a:ext cx="722377" cy="21544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2126F6-5F98-476B-897E-A0DF8ACF6C66}"/>
                </a:ext>
              </a:extLst>
            </p:cNvPr>
            <p:cNvCxnSpPr>
              <a:cxnSpLocks/>
              <a:stCxn id="142" idx="6"/>
            </p:cNvCxnSpPr>
            <p:nvPr/>
          </p:nvCxnSpPr>
          <p:spPr>
            <a:xfrm flipH="1">
              <a:off x="1114425" y="369086"/>
              <a:ext cx="763460" cy="535789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F119A18-D2F5-41A5-8D14-5B5B948994CF}"/>
                </a:ext>
              </a:extLst>
            </p:cNvPr>
            <p:cNvCxnSpPr>
              <a:cxnSpLocks/>
              <a:stCxn id="142" idx="6"/>
            </p:cNvCxnSpPr>
            <p:nvPr/>
          </p:nvCxnSpPr>
          <p:spPr>
            <a:xfrm flipH="1">
              <a:off x="1225550" y="369086"/>
              <a:ext cx="652335" cy="269089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8A8F58-CD78-4254-8F78-FB45FA0C15E7}"/>
                </a:ext>
              </a:extLst>
            </p:cNvPr>
            <p:cNvCxnSpPr>
              <a:cxnSpLocks/>
              <a:stCxn id="142" idx="6"/>
            </p:cNvCxnSpPr>
            <p:nvPr/>
          </p:nvCxnSpPr>
          <p:spPr>
            <a:xfrm flipH="1" flipV="1">
              <a:off x="838200" y="212725"/>
              <a:ext cx="1039685" cy="156361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9AC3F17-5E8A-4BEF-898F-B2F8607D32F9}"/>
                </a:ext>
              </a:extLst>
            </p:cNvPr>
            <p:cNvCxnSpPr>
              <a:cxnSpLocks/>
              <a:stCxn id="142" idx="6"/>
            </p:cNvCxnSpPr>
            <p:nvPr/>
          </p:nvCxnSpPr>
          <p:spPr>
            <a:xfrm flipH="1">
              <a:off x="1162050" y="369086"/>
              <a:ext cx="715835" cy="30964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Pentagon 138">
              <a:extLst>
                <a:ext uri="{FF2B5EF4-FFF2-40B4-BE49-F238E27FC236}">
                  <a16:creationId xmlns:a16="http://schemas.microsoft.com/office/drawing/2014/main" id="{2D66CD07-5CBA-4AD2-8FB6-74382F413663}"/>
                </a:ext>
              </a:extLst>
            </p:cNvPr>
            <p:cNvSpPr/>
            <p:nvPr/>
          </p:nvSpPr>
          <p:spPr>
            <a:xfrm rot="10800000">
              <a:off x="1873932" y="394528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tx1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76F0871E-8F4C-45D5-A45D-09E74F689EEF}"/>
                </a:ext>
              </a:extLst>
            </p:cNvPr>
            <p:cNvSpPr/>
            <p:nvPr/>
          </p:nvSpPr>
          <p:spPr>
            <a:xfrm>
              <a:off x="1777001" y="224043"/>
              <a:ext cx="290084" cy="290082"/>
            </a:xfrm>
            <a:prstGeom prst="pie">
              <a:avLst>
                <a:gd name="adj1" fmla="val 7891950"/>
                <a:gd name="adj2" fmla="val 1620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Partial Circle 166">
              <a:extLst>
                <a:ext uri="{FF2B5EF4-FFF2-40B4-BE49-F238E27FC236}">
                  <a16:creationId xmlns:a16="http://schemas.microsoft.com/office/drawing/2014/main" id="{83AF99D8-51BF-403D-B157-0E278A9DA113}"/>
                </a:ext>
              </a:extLst>
            </p:cNvPr>
            <p:cNvSpPr/>
            <p:nvPr/>
          </p:nvSpPr>
          <p:spPr>
            <a:xfrm>
              <a:off x="1802271" y="245359"/>
              <a:ext cx="247452" cy="247450"/>
            </a:xfrm>
            <a:prstGeom prst="pie">
              <a:avLst>
                <a:gd name="adj1" fmla="val 7891950"/>
                <a:gd name="adj2" fmla="val 16200000"/>
              </a:avLst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Partial Circle 170">
              <a:extLst>
                <a:ext uri="{FF2B5EF4-FFF2-40B4-BE49-F238E27FC236}">
                  <a16:creationId xmlns:a16="http://schemas.microsoft.com/office/drawing/2014/main" id="{6CCAFE6F-E845-48D5-AEAC-E5B841E2E31F}"/>
                </a:ext>
              </a:extLst>
            </p:cNvPr>
            <p:cNvSpPr/>
            <p:nvPr/>
          </p:nvSpPr>
          <p:spPr>
            <a:xfrm>
              <a:off x="1836057" y="279146"/>
              <a:ext cx="179880" cy="179876"/>
            </a:xfrm>
            <a:prstGeom prst="pie">
              <a:avLst>
                <a:gd name="adj1" fmla="val 7891950"/>
                <a:gd name="adj2" fmla="val 16200000"/>
              </a:avLst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C41ED75-BFB2-45F9-8B85-48DADE3D2CDE}"/>
                </a:ext>
              </a:extLst>
            </p:cNvPr>
            <p:cNvSpPr/>
            <p:nvPr/>
          </p:nvSpPr>
          <p:spPr>
            <a:xfrm rot="10800000">
              <a:off x="1877885" y="318948"/>
              <a:ext cx="96224" cy="100277"/>
            </a:xfrm>
            <a:prstGeom prst="ellipse">
              <a:avLst/>
            </a:prstGeom>
            <a:gradFill>
              <a:gsLst>
                <a:gs pos="0">
                  <a:schemeClr val="tx1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Rectangle: Diagonal Corners Snipped 179">
              <a:extLst>
                <a:ext uri="{FF2B5EF4-FFF2-40B4-BE49-F238E27FC236}">
                  <a16:creationId xmlns:a16="http://schemas.microsoft.com/office/drawing/2014/main" id="{EE974615-1B19-42ED-A330-55A1B86CFBF2}"/>
                </a:ext>
              </a:extLst>
            </p:cNvPr>
            <p:cNvSpPr/>
            <p:nvPr/>
          </p:nvSpPr>
          <p:spPr>
            <a:xfrm>
              <a:off x="2818863" y="70622"/>
              <a:ext cx="845310" cy="273500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1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DEBD1509-2933-49A8-95EB-8ABC286EE866}"/>
                </a:ext>
              </a:extLst>
            </p:cNvPr>
            <p:cNvSpPr/>
            <p:nvPr/>
          </p:nvSpPr>
          <p:spPr>
            <a:xfrm>
              <a:off x="2818863" y="423283"/>
              <a:ext cx="845310" cy="273500"/>
            </a:xfrm>
            <a:prstGeom prst="snip2Diag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2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Rectangle: Diagonal Corners Snipped 183">
              <a:extLst>
                <a:ext uri="{FF2B5EF4-FFF2-40B4-BE49-F238E27FC236}">
                  <a16:creationId xmlns:a16="http://schemas.microsoft.com/office/drawing/2014/main" id="{5B530EC3-13E0-494A-87C8-07B291C174FC}"/>
                </a:ext>
              </a:extLst>
            </p:cNvPr>
            <p:cNvSpPr/>
            <p:nvPr/>
          </p:nvSpPr>
          <p:spPr>
            <a:xfrm>
              <a:off x="2818863" y="775943"/>
              <a:ext cx="845310" cy="273500"/>
            </a:xfrm>
            <a:prstGeom prst="snip2DiagRect">
              <a:avLst/>
            </a:prstGeom>
            <a:solidFill>
              <a:srgbClr val="3BD02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3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1C1A03-000A-4C0E-BA84-02C7DB1A893D}"/>
                </a:ext>
              </a:extLst>
            </p:cNvPr>
            <p:cNvSpPr/>
            <p:nvPr/>
          </p:nvSpPr>
          <p:spPr>
            <a:xfrm>
              <a:off x="2283234" y="687983"/>
              <a:ext cx="162469" cy="193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9B4DFA5-C035-4E95-9641-D8EB381435DD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2283234" y="207374"/>
              <a:ext cx="478225" cy="577277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085CF4D-ADB3-4ED1-AE92-07CF914083DB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2283234" y="571113"/>
              <a:ext cx="478225" cy="21353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3B3D430-419D-4DC3-95C8-EB914201D4B9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2283234" y="784649"/>
              <a:ext cx="478225" cy="12804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56A8487-DEFB-4FD4-B202-2577D310D8CA}"/>
                </a:ext>
              </a:extLst>
            </p:cNvPr>
            <p:cNvSpPr/>
            <p:nvPr/>
          </p:nvSpPr>
          <p:spPr>
            <a:xfrm>
              <a:off x="2784629" y="1166318"/>
              <a:ext cx="950755" cy="21544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56AE965E-6A47-4142-AAC3-FCEF6DADC7DD}"/>
                </a:ext>
              </a:extLst>
            </p:cNvPr>
            <p:cNvSpPr/>
            <p:nvPr/>
          </p:nvSpPr>
          <p:spPr>
            <a:xfrm>
              <a:off x="3735381" y="70624"/>
              <a:ext cx="228600" cy="978821"/>
            </a:xfrm>
            <a:prstGeom prst="rightBrac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68D572F8-5255-4E79-B82C-88817E20F927}"/>
                </a:ext>
              </a:extLst>
            </p:cNvPr>
            <p:cNvSpPr/>
            <p:nvPr/>
          </p:nvSpPr>
          <p:spPr>
            <a:xfrm>
              <a:off x="4092598" y="64727"/>
              <a:ext cx="1081067" cy="273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1E84622F-A31B-42DD-B4B3-B8C2E3758300}"/>
                </a:ext>
              </a:extLst>
            </p:cNvPr>
            <p:cNvSpPr/>
            <p:nvPr/>
          </p:nvSpPr>
          <p:spPr>
            <a:xfrm>
              <a:off x="4092598" y="423171"/>
              <a:ext cx="1081067" cy="273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QoS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C2CD6DD-7655-4B3E-8155-97CBBDDACF2C}"/>
                </a:ext>
              </a:extLst>
            </p:cNvPr>
            <p:cNvSpPr/>
            <p:nvPr/>
          </p:nvSpPr>
          <p:spPr>
            <a:xfrm>
              <a:off x="4092598" y="788229"/>
              <a:ext cx="1081067" cy="273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Anomaly d.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3712CF5-128E-42FF-A158-EB2D9923A12B}"/>
                </a:ext>
              </a:extLst>
            </p:cNvPr>
            <p:cNvSpPr/>
            <p:nvPr/>
          </p:nvSpPr>
          <p:spPr>
            <a:xfrm>
              <a:off x="4157753" y="1166318"/>
              <a:ext cx="950755" cy="21544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157</cp:revision>
  <dcterms:created xsi:type="dcterms:W3CDTF">2019-06-25T08:22:25Z</dcterms:created>
  <dcterms:modified xsi:type="dcterms:W3CDTF">2021-07-23T17:04:52Z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