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5486400" cy="3382963"/>
  <p:notesSz cx="6858000" cy="9144000"/>
  <p:defaultTextStyle>
    <a:defPPr>
      <a:defRPr lang="en-US"/>
    </a:defPPr>
    <a:lvl1pPr marL="0" algn="l" defTabSz="1852026" rtl="0" eaLnBrk="1" latinLnBrk="0" hangingPunct="1">
      <a:defRPr sz="7292" kern="1200">
        <a:solidFill>
          <a:schemeClr val="tx1"/>
        </a:solidFill>
        <a:latin typeface="+mn-lt"/>
        <a:ea typeface="+mn-ea"/>
        <a:cs typeface="+mn-cs"/>
      </a:defRPr>
    </a:lvl1pPr>
    <a:lvl2pPr marL="1852026" algn="l" defTabSz="1852026" rtl="0" eaLnBrk="1" latinLnBrk="0" hangingPunct="1">
      <a:defRPr sz="7292" kern="1200">
        <a:solidFill>
          <a:schemeClr val="tx1"/>
        </a:solidFill>
        <a:latin typeface="+mn-lt"/>
        <a:ea typeface="+mn-ea"/>
        <a:cs typeface="+mn-cs"/>
      </a:defRPr>
    </a:lvl2pPr>
    <a:lvl3pPr marL="3704052" algn="l" defTabSz="1852026" rtl="0" eaLnBrk="1" latinLnBrk="0" hangingPunct="1">
      <a:defRPr sz="7292" kern="1200">
        <a:solidFill>
          <a:schemeClr val="tx1"/>
        </a:solidFill>
        <a:latin typeface="+mn-lt"/>
        <a:ea typeface="+mn-ea"/>
        <a:cs typeface="+mn-cs"/>
      </a:defRPr>
    </a:lvl3pPr>
    <a:lvl4pPr marL="5556078" algn="l" defTabSz="1852026" rtl="0" eaLnBrk="1" latinLnBrk="0" hangingPunct="1">
      <a:defRPr sz="7292" kern="1200">
        <a:solidFill>
          <a:schemeClr val="tx1"/>
        </a:solidFill>
        <a:latin typeface="+mn-lt"/>
        <a:ea typeface="+mn-ea"/>
        <a:cs typeface="+mn-cs"/>
      </a:defRPr>
    </a:lvl4pPr>
    <a:lvl5pPr marL="7408104" algn="l" defTabSz="1852026" rtl="0" eaLnBrk="1" latinLnBrk="0" hangingPunct="1">
      <a:defRPr sz="7292" kern="1200">
        <a:solidFill>
          <a:schemeClr val="tx1"/>
        </a:solidFill>
        <a:latin typeface="+mn-lt"/>
        <a:ea typeface="+mn-ea"/>
        <a:cs typeface="+mn-cs"/>
      </a:defRPr>
    </a:lvl5pPr>
    <a:lvl6pPr marL="9260128" algn="l" defTabSz="1852026" rtl="0" eaLnBrk="1" latinLnBrk="0" hangingPunct="1">
      <a:defRPr sz="7292" kern="1200">
        <a:solidFill>
          <a:schemeClr val="tx1"/>
        </a:solidFill>
        <a:latin typeface="+mn-lt"/>
        <a:ea typeface="+mn-ea"/>
        <a:cs typeface="+mn-cs"/>
      </a:defRPr>
    </a:lvl6pPr>
    <a:lvl7pPr marL="11112154" algn="l" defTabSz="1852026" rtl="0" eaLnBrk="1" latinLnBrk="0" hangingPunct="1">
      <a:defRPr sz="7292" kern="1200">
        <a:solidFill>
          <a:schemeClr val="tx1"/>
        </a:solidFill>
        <a:latin typeface="+mn-lt"/>
        <a:ea typeface="+mn-ea"/>
        <a:cs typeface="+mn-cs"/>
      </a:defRPr>
    </a:lvl7pPr>
    <a:lvl8pPr marL="12964180" algn="l" defTabSz="1852026" rtl="0" eaLnBrk="1" latinLnBrk="0" hangingPunct="1">
      <a:defRPr sz="7292" kern="1200">
        <a:solidFill>
          <a:schemeClr val="tx1"/>
        </a:solidFill>
        <a:latin typeface="+mn-lt"/>
        <a:ea typeface="+mn-ea"/>
        <a:cs typeface="+mn-cs"/>
      </a:defRPr>
    </a:lvl8pPr>
    <a:lvl9pPr marL="14816206" algn="l" defTabSz="1852026" rtl="0" eaLnBrk="1" latinLnBrk="0" hangingPunct="1">
      <a:defRPr sz="72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0" autoAdjust="0"/>
    <p:restoredTop sz="94660"/>
  </p:normalViewPr>
  <p:slideViewPr>
    <p:cSldViewPr snapToGrid="0">
      <p:cViewPr varScale="1">
        <p:scale>
          <a:sx n="213" d="100"/>
          <a:sy n="213" d="100"/>
        </p:scale>
        <p:origin x="151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7100" y="1143000"/>
            <a:ext cx="5003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78038" rtl="0" eaLnBrk="1" latinLnBrk="0" hangingPunct="1">
      <a:defRPr sz="364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389020" algn="l" defTabSz="2778038" rtl="0" eaLnBrk="1" latinLnBrk="0" hangingPunct="1">
      <a:defRPr sz="364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778038" algn="l" defTabSz="2778038" rtl="0" eaLnBrk="1" latinLnBrk="0" hangingPunct="1">
      <a:defRPr sz="364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167058" algn="l" defTabSz="2778038" rtl="0" eaLnBrk="1" latinLnBrk="0" hangingPunct="1">
      <a:defRPr sz="364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5556078" algn="l" defTabSz="2778038" rtl="0" eaLnBrk="1" latinLnBrk="0" hangingPunct="1">
      <a:defRPr sz="364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6945096" algn="l" defTabSz="2778038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8334116" algn="l" defTabSz="2778038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9723136" algn="l" defTabSz="2778038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11112154" algn="l" defTabSz="2778038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382400" y="3168099"/>
            <a:ext cx="2721600" cy="8050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88324"/>
            <a:ext cx="4985280" cy="2036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84692"/>
            <a:ext cx="4985280" cy="2036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710341"/>
            <a:ext cx="1136160" cy="23417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3600" y="710341"/>
            <a:ext cx="1136160" cy="23417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16640" y="710341"/>
            <a:ext cx="1136160" cy="23417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9680" y="710341"/>
            <a:ext cx="1136160" cy="23417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382400" y="3168099"/>
            <a:ext cx="2721600" cy="8050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320" y="591956"/>
            <a:ext cx="5015520" cy="13022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32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2012623"/>
            <a:ext cx="4985280" cy="10370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2307658" indent="0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None/>
              <a:defRPr sz="16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2768468" indent="0"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3229282" indent="0">
              <a:spcBef>
                <a:spcPts val="0"/>
              </a:spcBef>
              <a:spcAft>
                <a:spcPts val="1200"/>
              </a:spcAft>
              <a:buNone/>
              <a:defRPr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9" y="23686"/>
            <a:ext cx="959550" cy="44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320" y="591956"/>
            <a:ext cx="5015520" cy="13022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3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2012623"/>
            <a:ext cx="4985280" cy="10370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2307658" indent="0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None/>
              <a:defRPr sz="16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2768468" indent="0"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3229282" indent="0">
              <a:spcBef>
                <a:spcPts val="0"/>
              </a:spcBef>
              <a:spcAft>
                <a:spcPts val="1200"/>
              </a:spcAft>
              <a:buNone/>
              <a:defRPr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3" y="22405"/>
            <a:ext cx="953974" cy="4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88324"/>
            <a:ext cx="4985280" cy="2036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84692"/>
            <a:ext cx="4985280" cy="2036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710341"/>
            <a:ext cx="4985280" cy="23417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98" y="3057692"/>
            <a:ext cx="605492" cy="27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88324"/>
            <a:ext cx="4985280" cy="2036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84692"/>
            <a:ext cx="4985280" cy="2036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710341"/>
            <a:ext cx="4985280" cy="23417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84691"/>
            <a:ext cx="4985280" cy="11579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8798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82400" y="3168099"/>
            <a:ext cx="2721600" cy="8050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388324"/>
            <a:ext cx="4985280" cy="2036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560" y="184692"/>
            <a:ext cx="4985280" cy="2036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82400" y="3168099"/>
            <a:ext cx="2721600" cy="8050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388324"/>
            <a:ext cx="4985280" cy="2036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560" y="184692"/>
            <a:ext cx="4985280" cy="2036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60" y="710341"/>
            <a:ext cx="4985280" cy="23417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88324"/>
            <a:ext cx="4985280" cy="2036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84692"/>
            <a:ext cx="4985280" cy="2036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50560" y="707969"/>
            <a:ext cx="4985280" cy="23440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82400" y="3168099"/>
            <a:ext cx="2721600" cy="8050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88324"/>
            <a:ext cx="4985280" cy="2036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84692"/>
            <a:ext cx="4985280" cy="2036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250560" y="707969"/>
            <a:ext cx="4985280" cy="23440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82400" y="3168099"/>
            <a:ext cx="2721600" cy="8050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88324"/>
            <a:ext cx="4985280" cy="2036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84692"/>
            <a:ext cx="4985280" cy="2036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710341"/>
            <a:ext cx="2406240" cy="23417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9600" y="710341"/>
            <a:ext cx="2406240" cy="23417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82400" y="3168099"/>
            <a:ext cx="2721600" cy="8050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88324"/>
            <a:ext cx="4985280" cy="2036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84692"/>
            <a:ext cx="4985280" cy="2036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9600" y="710341"/>
            <a:ext cx="2406240" cy="23417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250560" y="710341"/>
            <a:ext cx="2406240" cy="23417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82400" y="3168099"/>
            <a:ext cx="2721600" cy="8050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88324"/>
            <a:ext cx="4985280" cy="2036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84692"/>
            <a:ext cx="4985280" cy="2036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710341"/>
            <a:ext cx="1555200" cy="23417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5514" y="710341"/>
            <a:ext cx="1555200" cy="23417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80640" y="710341"/>
            <a:ext cx="1555200" cy="23417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82400" y="3168099"/>
            <a:ext cx="2721600" cy="8050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88324"/>
            <a:ext cx="4985280" cy="2036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84692"/>
            <a:ext cx="4985280" cy="2036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250388" y="710341"/>
            <a:ext cx="1555200" cy="23417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3679454" y="710341"/>
            <a:ext cx="1555200" cy="23417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1964328" y="710341"/>
            <a:ext cx="1555200" cy="23417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382400" y="3168099"/>
            <a:ext cx="2721600" cy="8050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1371636" rtl="0" eaLnBrk="1" latinLnBrk="0" hangingPunct="1">
        <a:lnSpc>
          <a:spcPct val="90000"/>
        </a:lnSpc>
        <a:spcBef>
          <a:spcPct val="0"/>
        </a:spcBef>
        <a:buNone/>
        <a:defRPr sz="66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1371636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2" kern="1200">
          <a:solidFill>
            <a:schemeClr val="tx1"/>
          </a:solidFill>
          <a:latin typeface="+mn-lt"/>
          <a:ea typeface="+mn-ea"/>
          <a:cs typeface="+mn-cs"/>
        </a:defRPr>
      </a:lvl1pPr>
      <a:lvl2pPr marL="1028728" indent="-342908" algn="l" defTabSz="137163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42" indent="-342908" algn="l" defTabSz="137163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2" kern="1200">
          <a:solidFill>
            <a:schemeClr val="tx1"/>
          </a:solidFill>
          <a:latin typeface="+mn-lt"/>
          <a:ea typeface="+mn-ea"/>
          <a:cs typeface="+mn-cs"/>
        </a:defRPr>
      </a:lvl3pPr>
      <a:lvl4pPr marL="2400364" indent="-342908" algn="l" defTabSz="137163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78" indent="-342908" algn="l" defTabSz="137163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98" indent="-342908" algn="l" defTabSz="137163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814" indent="-342908" algn="l" defTabSz="137163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634" indent="-342908" algn="l" defTabSz="137163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446" indent="-342908" algn="l" defTabSz="137163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3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algn="l" defTabSz="137163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36" algn="l" defTabSz="137163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52" algn="l" defTabSz="137163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70" algn="l" defTabSz="137163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88" algn="l" defTabSz="137163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906" algn="l" defTabSz="137163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722" algn="l" defTabSz="137163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540" algn="l" defTabSz="137163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453466" y="2742536"/>
            <a:ext cx="1080000" cy="50597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6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51462" y="2489646"/>
            <a:ext cx="151200" cy="758965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6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2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2400" y="3168099"/>
            <a:ext cx="2721600" cy="805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1828846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12" indent="-457212" algn="l" defTabSz="182884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36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6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8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906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330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75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174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598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24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46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7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94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116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54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68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388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453466" y="2742536"/>
            <a:ext cx="1080000" cy="50597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6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51462" y="2489646"/>
            <a:ext cx="151200" cy="758965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6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2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2400" y="3168099"/>
            <a:ext cx="2721600" cy="805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1828846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12" indent="-457212" algn="l" defTabSz="182884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36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6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8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906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330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75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174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598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24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46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7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94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116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54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68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388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31" y="1336325"/>
            <a:ext cx="1539386" cy="71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1828846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12" indent="-457212" algn="l" defTabSz="182884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36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6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8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906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330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75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174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598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24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46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7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94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116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54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68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388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31" y="1336325"/>
            <a:ext cx="1539386" cy="71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1828846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12" indent="-457212" algn="l" defTabSz="182884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36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6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8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906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330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75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174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598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24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46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7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94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116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54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68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388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453466" y="2742536"/>
            <a:ext cx="1080000" cy="50597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6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51462" y="2489646"/>
            <a:ext cx="151200" cy="758965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6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2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2400" y="3168099"/>
            <a:ext cx="2721600" cy="805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98" y="3057692"/>
            <a:ext cx="605492" cy="27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1828846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12" indent="-457212" algn="l" defTabSz="182884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36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6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8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906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330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75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174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598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24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46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7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94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116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54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68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388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ECDACECB-C69A-4103-A07A-5DBB88ABD6CE}"/>
              </a:ext>
            </a:extLst>
          </p:cNvPr>
          <p:cNvSpPr/>
          <p:nvPr/>
        </p:nvSpPr>
        <p:spPr>
          <a:xfrm>
            <a:off x="2408088" y="580343"/>
            <a:ext cx="2316298" cy="2062161"/>
          </a:xfrm>
          <a:prstGeom prst="rect">
            <a:avLst/>
          </a:prstGeom>
          <a:pattFill prst="wdDn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de-DE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2BF55-96A7-4FD4-899F-C0A3C1DA4C6A}"/>
              </a:ext>
            </a:extLst>
          </p:cNvPr>
          <p:cNvSpPr/>
          <p:nvPr/>
        </p:nvSpPr>
        <p:spPr>
          <a:xfrm>
            <a:off x="450854" y="585853"/>
            <a:ext cx="1955492" cy="2062161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de-DE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928E62-ECE7-442B-A225-C9E980238AF4}"/>
              </a:ext>
            </a:extLst>
          </p:cNvPr>
          <p:cNvCxnSpPr>
            <a:cxnSpLocks/>
          </p:cNvCxnSpPr>
          <p:nvPr/>
        </p:nvCxnSpPr>
        <p:spPr>
          <a:xfrm>
            <a:off x="457200" y="2648020"/>
            <a:ext cx="4940300" cy="2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84BFDA9-C53D-49D4-935D-79699AA625A8}"/>
              </a:ext>
            </a:extLst>
          </p:cNvPr>
          <p:cNvSpPr/>
          <p:nvPr/>
        </p:nvSpPr>
        <p:spPr>
          <a:xfrm>
            <a:off x="4739637" y="2272578"/>
            <a:ext cx="655062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>
              <a:spcAft>
                <a:spcPts val="600"/>
              </a:spcAft>
              <a:buSzPct val="100000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987FB8-61D3-40BA-89B3-6C021C822A6D}"/>
              </a:ext>
            </a:extLst>
          </p:cNvPr>
          <p:cNvCxnSpPr>
            <a:cxnSpLocks/>
          </p:cNvCxnSpPr>
          <p:nvPr/>
        </p:nvCxnSpPr>
        <p:spPr>
          <a:xfrm flipV="1">
            <a:off x="457200" y="253207"/>
            <a:ext cx="0" cy="2394804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A2F7A56-B06D-4767-BF91-10472606E574}"/>
              </a:ext>
            </a:extLst>
          </p:cNvPr>
          <p:cNvSpPr/>
          <p:nvPr/>
        </p:nvSpPr>
        <p:spPr>
          <a:xfrm rot="16200000">
            <a:off x="-127000" y="490176"/>
            <a:ext cx="710290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>
              <a:spcAft>
                <a:spcPts val="600"/>
              </a:spcAft>
              <a:buSzPct val="100000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SINR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FB4F5E-6C42-41CE-90A4-43A3BAE72D7F}"/>
              </a:ext>
            </a:extLst>
          </p:cNvPr>
          <p:cNvSpPr/>
          <p:nvPr/>
        </p:nvSpPr>
        <p:spPr>
          <a:xfrm>
            <a:off x="444500" y="418307"/>
            <a:ext cx="4584700" cy="2222500"/>
          </a:xfrm>
          <a:custGeom>
            <a:avLst/>
            <a:gdLst>
              <a:gd name="connsiteX0" fmla="*/ 0 w 2292350"/>
              <a:gd name="connsiteY0" fmla="*/ 1111250 h 1111250"/>
              <a:gd name="connsiteX1" fmla="*/ 755650 w 2292350"/>
              <a:gd name="connsiteY1" fmla="*/ 476250 h 1111250"/>
              <a:gd name="connsiteX2" fmla="*/ 1371600 w 2292350"/>
              <a:gd name="connsiteY2" fmla="*/ 584200 h 1111250"/>
              <a:gd name="connsiteX3" fmla="*/ 2292350 w 2292350"/>
              <a:gd name="connsiteY3" fmla="*/ 0 h 111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350" h="1111250">
                <a:moveTo>
                  <a:pt x="0" y="1111250"/>
                </a:moveTo>
                <a:cubicBezTo>
                  <a:pt x="263525" y="837671"/>
                  <a:pt x="527050" y="564092"/>
                  <a:pt x="755650" y="476250"/>
                </a:cubicBezTo>
                <a:cubicBezTo>
                  <a:pt x="984250" y="388408"/>
                  <a:pt x="1115483" y="663575"/>
                  <a:pt x="1371600" y="584200"/>
                </a:cubicBezTo>
                <a:cubicBezTo>
                  <a:pt x="1627717" y="504825"/>
                  <a:pt x="1960033" y="252412"/>
                  <a:pt x="2292350" y="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8DC400A-B8CE-4E21-9284-B77CAC206C05}"/>
              </a:ext>
            </a:extLst>
          </p:cNvPr>
          <p:cNvSpPr/>
          <p:nvPr/>
        </p:nvSpPr>
        <p:spPr>
          <a:xfrm>
            <a:off x="469900" y="631334"/>
            <a:ext cx="4648200" cy="1348946"/>
          </a:xfrm>
          <a:custGeom>
            <a:avLst/>
            <a:gdLst>
              <a:gd name="connsiteX0" fmla="*/ 0 w 2343150"/>
              <a:gd name="connsiteY0" fmla="*/ 0 h 1206500"/>
              <a:gd name="connsiteX1" fmla="*/ 908050 w 2343150"/>
              <a:gd name="connsiteY1" fmla="*/ 381000 h 1206500"/>
              <a:gd name="connsiteX2" fmla="*/ 1193800 w 2343150"/>
              <a:gd name="connsiteY2" fmla="*/ 889000 h 1206500"/>
              <a:gd name="connsiteX3" fmla="*/ 2343150 w 2343150"/>
              <a:gd name="connsiteY3" fmla="*/ 1206500 h 1206500"/>
              <a:gd name="connsiteX0" fmla="*/ 0 w 2343150"/>
              <a:gd name="connsiteY0" fmla="*/ 0 h 1206500"/>
              <a:gd name="connsiteX1" fmla="*/ 1003300 w 2343150"/>
              <a:gd name="connsiteY1" fmla="*/ 419100 h 1206500"/>
              <a:gd name="connsiteX2" fmla="*/ 1193800 w 2343150"/>
              <a:gd name="connsiteY2" fmla="*/ 889000 h 1206500"/>
              <a:gd name="connsiteX3" fmla="*/ 2343150 w 2343150"/>
              <a:gd name="connsiteY3" fmla="*/ 1206500 h 1206500"/>
              <a:gd name="connsiteX0" fmla="*/ 0 w 2343150"/>
              <a:gd name="connsiteY0" fmla="*/ 0 h 1206500"/>
              <a:gd name="connsiteX1" fmla="*/ 1003300 w 2343150"/>
              <a:gd name="connsiteY1" fmla="*/ 419100 h 1206500"/>
              <a:gd name="connsiteX2" fmla="*/ 1397000 w 2343150"/>
              <a:gd name="connsiteY2" fmla="*/ 857250 h 1206500"/>
              <a:gd name="connsiteX3" fmla="*/ 2343150 w 2343150"/>
              <a:gd name="connsiteY3" fmla="*/ 1206500 h 1206500"/>
              <a:gd name="connsiteX0" fmla="*/ 0 w 2343150"/>
              <a:gd name="connsiteY0" fmla="*/ 0 h 1206500"/>
              <a:gd name="connsiteX1" fmla="*/ 908050 w 2343150"/>
              <a:gd name="connsiteY1" fmla="*/ 196850 h 1206500"/>
              <a:gd name="connsiteX2" fmla="*/ 1397000 w 2343150"/>
              <a:gd name="connsiteY2" fmla="*/ 857250 h 1206500"/>
              <a:gd name="connsiteX3" fmla="*/ 2343150 w 2343150"/>
              <a:gd name="connsiteY3" fmla="*/ 1206500 h 1206500"/>
              <a:gd name="connsiteX0" fmla="*/ 0 w 2343150"/>
              <a:gd name="connsiteY0" fmla="*/ 0 h 1206500"/>
              <a:gd name="connsiteX1" fmla="*/ 908050 w 2343150"/>
              <a:gd name="connsiteY1" fmla="*/ 196850 h 1206500"/>
              <a:gd name="connsiteX2" fmla="*/ 1397000 w 2343150"/>
              <a:gd name="connsiteY2" fmla="*/ 857250 h 1206500"/>
              <a:gd name="connsiteX3" fmla="*/ 2343150 w 2343150"/>
              <a:gd name="connsiteY3" fmla="*/ 1206500 h 1206500"/>
              <a:gd name="connsiteX0" fmla="*/ 0 w 2343150"/>
              <a:gd name="connsiteY0" fmla="*/ 0 h 1206500"/>
              <a:gd name="connsiteX1" fmla="*/ 908050 w 2343150"/>
              <a:gd name="connsiteY1" fmla="*/ 196850 h 1206500"/>
              <a:gd name="connsiteX2" fmla="*/ 1397000 w 2343150"/>
              <a:gd name="connsiteY2" fmla="*/ 857250 h 1206500"/>
              <a:gd name="connsiteX3" fmla="*/ 2343150 w 2343150"/>
              <a:gd name="connsiteY3" fmla="*/ 1206500 h 1206500"/>
              <a:gd name="connsiteX0" fmla="*/ 0 w 2343150"/>
              <a:gd name="connsiteY0" fmla="*/ 0 h 1206500"/>
              <a:gd name="connsiteX1" fmla="*/ 908050 w 2343150"/>
              <a:gd name="connsiteY1" fmla="*/ 196850 h 1206500"/>
              <a:gd name="connsiteX2" fmla="*/ 1397000 w 2343150"/>
              <a:gd name="connsiteY2" fmla="*/ 857250 h 1206500"/>
              <a:gd name="connsiteX3" fmla="*/ 2343150 w 2343150"/>
              <a:gd name="connsiteY3" fmla="*/ 1206500 h 1206500"/>
              <a:gd name="connsiteX0" fmla="*/ 0 w 2343150"/>
              <a:gd name="connsiteY0" fmla="*/ 0 h 1206500"/>
              <a:gd name="connsiteX1" fmla="*/ 908050 w 2343150"/>
              <a:gd name="connsiteY1" fmla="*/ 196850 h 1206500"/>
              <a:gd name="connsiteX2" fmla="*/ 1397000 w 2343150"/>
              <a:gd name="connsiteY2" fmla="*/ 857250 h 1206500"/>
              <a:gd name="connsiteX3" fmla="*/ 2343150 w 2343150"/>
              <a:gd name="connsiteY3" fmla="*/ 1206500 h 1206500"/>
              <a:gd name="connsiteX0" fmla="*/ 0 w 2330450"/>
              <a:gd name="connsiteY0" fmla="*/ 533925 h 1010175"/>
              <a:gd name="connsiteX1" fmla="*/ 895350 w 2330450"/>
              <a:gd name="connsiteY1" fmla="*/ 525 h 1010175"/>
              <a:gd name="connsiteX2" fmla="*/ 1384300 w 2330450"/>
              <a:gd name="connsiteY2" fmla="*/ 660925 h 1010175"/>
              <a:gd name="connsiteX3" fmla="*/ 2330450 w 2330450"/>
              <a:gd name="connsiteY3" fmla="*/ 1010175 h 1010175"/>
              <a:gd name="connsiteX0" fmla="*/ 0 w 2330450"/>
              <a:gd name="connsiteY0" fmla="*/ 534840 h 1011090"/>
              <a:gd name="connsiteX1" fmla="*/ 895350 w 2330450"/>
              <a:gd name="connsiteY1" fmla="*/ 1440 h 1011090"/>
              <a:gd name="connsiteX2" fmla="*/ 1384300 w 2330450"/>
              <a:gd name="connsiteY2" fmla="*/ 661840 h 1011090"/>
              <a:gd name="connsiteX3" fmla="*/ 2330450 w 2330450"/>
              <a:gd name="connsiteY3" fmla="*/ 1011090 h 1011090"/>
              <a:gd name="connsiteX0" fmla="*/ 0 w 2324100"/>
              <a:gd name="connsiteY0" fmla="*/ 534840 h 674473"/>
              <a:gd name="connsiteX1" fmla="*/ 895350 w 2324100"/>
              <a:gd name="connsiteY1" fmla="*/ 1440 h 674473"/>
              <a:gd name="connsiteX2" fmla="*/ 1384300 w 2324100"/>
              <a:gd name="connsiteY2" fmla="*/ 661840 h 674473"/>
              <a:gd name="connsiteX3" fmla="*/ 2324100 w 2324100"/>
              <a:gd name="connsiteY3" fmla="*/ 490390 h 67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4100" h="674473">
                <a:moveTo>
                  <a:pt x="0" y="534840"/>
                </a:moveTo>
                <a:cubicBezTo>
                  <a:pt x="405341" y="194056"/>
                  <a:pt x="664633" y="-19727"/>
                  <a:pt x="895350" y="1440"/>
                </a:cubicBezTo>
                <a:cubicBezTo>
                  <a:pt x="1126067" y="22607"/>
                  <a:pt x="1146175" y="580348"/>
                  <a:pt x="1384300" y="661840"/>
                </a:cubicBezTo>
                <a:cubicBezTo>
                  <a:pt x="1622425" y="743332"/>
                  <a:pt x="1869016" y="400431"/>
                  <a:pt x="2324100" y="490390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06C6C87-DE3B-46A8-B4B2-B80159787F6A}"/>
              </a:ext>
            </a:extLst>
          </p:cNvPr>
          <p:cNvCxnSpPr>
            <a:cxnSpLocks/>
          </p:cNvCxnSpPr>
          <p:nvPr/>
        </p:nvCxnSpPr>
        <p:spPr>
          <a:xfrm>
            <a:off x="2399999" y="260350"/>
            <a:ext cx="0" cy="2380458"/>
          </a:xfrm>
          <a:prstGeom prst="line">
            <a:avLst/>
          </a:prstGeom>
          <a:ln w="127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2CE51C0-86A9-4C89-91A4-F2C1B58A0959}"/>
              </a:ext>
            </a:extLst>
          </p:cNvPr>
          <p:cNvCxnSpPr>
            <a:cxnSpLocks/>
          </p:cNvCxnSpPr>
          <p:nvPr/>
        </p:nvCxnSpPr>
        <p:spPr>
          <a:xfrm>
            <a:off x="2900152" y="257178"/>
            <a:ext cx="0" cy="2394751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D20334-EC0D-4867-ABB8-0807ACC08288}"/>
              </a:ext>
            </a:extLst>
          </p:cNvPr>
          <p:cNvCxnSpPr>
            <a:cxnSpLocks/>
          </p:cNvCxnSpPr>
          <p:nvPr/>
        </p:nvCxnSpPr>
        <p:spPr>
          <a:xfrm>
            <a:off x="4038299" y="260353"/>
            <a:ext cx="0" cy="2380457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Brace 62">
            <a:extLst>
              <a:ext uri="{FF2B5EF4-FFF2-40B4-BE49-F238E27FC236}">
                <a16:creationId xmlns:a16="http://schemas.microsoft.com/office/drawing/2014/main" id="{994AD3DB-B6A5-4041-8D5C-49CEBD8A7819}"/>
              </a:ext>
            </a:extLst>
          </p:cNvPr>
          <p:cNvSpPr/>
          <p:nvPr/>
        </p:nvSpPr>
        <p:spPr>
          <a:xfrm rot="5400000">
            <a:off x="3387232" y="1695826"/>
            <a:ext cx="349926" cy="2324382"/>
          </a:xfrm>
          <a:prstGeom prst="righ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C530D41-8C46-4D87-9212-7977DB4DFAA5}"/>
              </a:ext>
            </a:extLst>
          </p:cNvPr>
          <p:cNvSpPr/>
          <p:nvPr/>
        </p:nvSpPr>
        <p:spPr>
          <a:xfrm>
            <a:off x="2400010" y="3112135"/>
            <a:ext cx="2324376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>
              <a:spcAft>
                <a:spcPts val="600"/>
              </a:spcAft>
              <a:buSzPct val="100000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Labeling frame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535FCFB2-9C22-4336-9E8C-9B93F4A1AC8D}"/>
              </a:ext>
            </a:extLst>
          </p:cNvPr>
          <p:cNvSpPr/>
          <p:nvPr/>
        </p:nvSpPr>
        <p:spPr>
          <a:xfrm rot="5400000">
            <a:off x="1255175" y="1885229"/>
            <a:ext cx="349926" cy="1945876"/>
          </a:xfrm>
          <a:prstGeom prst="righ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A1796F-0132-4363-B155-9D9A609EFBCE}"/>
              </a:ext>
            </a:extLst>
          </p:cNvPr>
          <p:cNvSpPr/>
          <p:nvPr/>
        </p:nvSpPr>
        <p:spPr>
          <a:xfrm>
            <a:off x="888578" y="3114584"/>
            <a:ext cx="1083120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>
              <a:spcAft>
                <a:spcPts val="600"/>
              </a:spcAft>
              <a:buSzPct val="100000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frame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8AB6F85-322D-42E1-ACB5-3FCE02CB8EFC}"/>
              </a:ext>
            </a:extLst>
          </p:cNvPr>
          <p:cNvCxnSpPr>
            <a:cxnSpLocks/>
          </p:cNvCxnSpPr>
          <p:nvPr/>
        </p:nvCxnSpPr>
        <p:spPr>
          <a:xfrm>
            <a:off x="4724386" y="260350"/>
            <a:ext cx="0" cy="238760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6BF89BB-917C-4FFC-9E82-B7AAFE5707D1}"/>
                  </a:ext>
                </a:extLst>
              </p:cNvPr>
              <p:cNvSpPr/>
              <p:nvPr/>
            </p:nvSpPr>
            <p:spPr>
              <a:xfrm>
                <a:off x="409673" y="-41111"/>
                <a:ext cx="561930" cy="323165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>
                  <a:spcAft>
                    <a:spcPts val="6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6BF89BB-917C-4FFC-9E82-B7AAFE570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73" y="-41111"/>
                <a:ext cx="561930" cy="323165"/>
              </a:xfrm>
              <a:prstGeom prst="rect">
                <a:avLst/>
              </a:prstGeom>
              <a:blipFill>
                <a:blip r:embed="rId2"/>
                <a:stretch>
                  <a:fillRect l="-108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AD47178-569A-4BE6-9B45-5A22D44058D2}"/>
                  </a:ext>
                </a:extLst>
              </p:cNvPr>
              <p:cNvSpPr/>
              <p:nvPr/>
            </p:nvSpPr>
            <p:spPr>
              <a:xfrm>
                <a:off x="2882747" y="-41111"/>
                <a:ext cx="487607" cy="323165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>
                  <a:spcAft>
                    <a:spcPts val="6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AD47178-569A-4BE6-9B45-5A22D4405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747" y="-41111"/>
                <a:ext cx="487607" cy="323165"/>
              </a:xfrm>
              <a:prstGeom prst="rect">
                <a:avLst/>
              </a:prstGeom>
              <a:blipFill>
                <a:blip r:embed="rId3"/>
                <a:stretch>
                  <a:fillRect l="-13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CCCFCEB-5F21-4C91-8AFD-611E55D2C731}"/>
                  </a:ext>
                </a:extLst>
              </p:cNvPr>
              <p:cNvSpPr/>
              <p:nvPr/>
            </p:nvSpPr>
            <p:spPr>
              <a:xfrm>
                <a:off x="2380499" y="-41111"/>
                <a:ext cx="229910" cy="323165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>
                  <a:spcAft>
                    <a:spcPts val="6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CCCFCEB-5F21-4C91-8AFD-611E55D2C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499" y="-41111"/>
                <a:ext cx="229910" cy="323165"/>
              </a:xfrm>
              <a:prstGeom prst="rect">
                <a:avLst/>
              </a:prstGeom>
              <a:blipFill>
                <a:blip r:embed="rId4"/>
                <a:stretch>
                  <a:fillRect l="-297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8ABD04A-4004-4F4B-97DD-776713A89DAA}"/>
                  </a:ext>
                </a:extLst>
              </p:cNvPr>
              <p:cNvSpPr/>
              <p:nvPr/>
            </p:nvSpPr>
            <p:spPr>
              <a:xfrm>
                <a:off x="4000681" y="-41111"/>
                <a:ext cx="487607" cy="323165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>
                  <a:spcAft>
                    <a:spcPts val="6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8ABD04A-4004-4F4B-97DD-776713A89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681" y="-41111"/>
                <a:ext cx="487607" cy="323165"/>
              </a:xfrm>
              <a:prstGeom prst="rect">
                <a:avLst/>
              </a:prstGeom>
              <a:blipFill>
                <a:blip r:embed="rId5"/>
                <a:stretch>
                  <a:fillRect l="-12500" r="-1250" b="-37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ADC10D7-4A60-4BC7-9D2D-2BD52F875AA0}"/>
                  </a:ext>
                </a:extLst>
              </p:cNvPr>
              <p:cNvSpPr/>
              <p:nvPr/>
            </p:nvSpPr>
            <p:spPr>
              <a:xfrm>
                <a:off x="4689364" y="-41111"/>
                <a:ext cx="561930" cy="323165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>
                  <a:spcAft>
                    <a:spcPts val="6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ADC10D7-4A60-4BC7-9D2D-2BD52F875A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364" y="-41111"/>
                <a:ext cx="561930" cy="323165"/>
              </a:xfrm>
              <a:prstGeom prst="rect">
                <a:avLst/>
              </a:prstGeom>
              <a:blipFill>
                <a:blip r:embed="rId6"/>
                <a:stretch>
                  <a:fillRect l="-10870" r="-21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969E2B18-F3DD-4876-88FA-5DC2199F647A}"/>
              </a:ext>
            </a:extLst>
          </p:cNvPr>
          <p:cNvSpPr/>
          <p:nvPr/>
        </p:nvSpPr>
        <p:spPr>
          <a:xfrm>
            <a:off x="3086086" y="856129"/>
            <a:ext cx="809068" cy="179295"/>
          </a:xfrm>
          <a:prstGeom prst="rightArrow">
            <a:avLst>
              <a:gd name="adj1" fmla="val 50000"/>
              <a:gd name="adj2" fmla="val 8749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de-DE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3C9951-F63E-4C4A-9EFA-36E8EF61D03F}"/>
              </a:ext>
            </a:extLst>
          </p:cNvPr>
          <p:cNvSpPr/>
          <p:nvPr/>
        </p:nvSpPr>
        <p:spPr>
          <a:xfrm>
            <a:off x="3086082" y="627427"/>
            <a:ext cx="809068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>
              <a:spcAft>
                <a:spcPts val="600"/>
              </a:spcAft>
              <a:buSzPct val="100000"/>
            </a:pPr>
            <a:r>
              <a:rPr lang="en-US" sz="16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sweep</a:t>
            </a:r>
          </a:p>
        </p:txBody>
      </p: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Props1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20D4A66B-DEAE-463E-8C8B-FF06495953F4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71c5aaf6-e6ce-465b-b873-5148d2a4c10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20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178</cp:revision>
  <dcterms:created xsi:type="dcterms:W3CDTF">2019-06-25T08:22:25Z</dcterms:created>
  <dcterms:modified xsi:type="dcterms:W3CDTF">2021-12-15T16:28:26Z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