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3840163"/>
  <p:notesSz cx="6858000" cy="9144000"/>
  <p:defaultTextStyle>
    <a:defPPr>
      <a:defRPr lang="en-US"/>
    </a:defPPr>
    <a:lvl1pPr marL="0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1pPr>
    <a:lvl2pPr marL="1852026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2pPr>
    <a:lvl3pPr marL="3704052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3pPr>
    <a:lvl4pPr marL="5556078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4pPr>
    <a:lvl5pPr marL="7408104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5pPr>
    <a:lvl6pPr marL="9260128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6pPr>
    <a:lvl7pPr marL="11112154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7pPr>
    <a:lvl8pPr marL="12964180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8pPr>
    <a:lvl9pPr marL="14816206" algn="l" defTabSz="1852026" rtl="0" eaLnBrk="1" latinLnBrk="0" hangingPunct="1">
      <a:defRPr sz="72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0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19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389020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778038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167058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556078" algn="l" defTabSz="2778038" rtl="0" eaLnBrk="1" latinLnBrk="0" hangingPunct="1">
      <a:defRPr sz="364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6945096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8334116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9723136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11112154" algn="l" defTabSz="2778038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113616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806342"/>
            <a:ext cx="113616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806342"/>
            <a:ext cx="113616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806342"/>
            <a:ext cx="113616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671957"/>
            <a:ext cx="5015520" cy="1478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32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2284623"/>
            <a:ext cx="4985280" cy="117724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2307658" indent="0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None/>
              <a:defRPr sz="16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2768468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3229282" indent="0">
              <a:spcBef>
                <a:spcPts val="0"/>
              </a:spcBef>
              <a:spcAft>
                <a:spcPts val="12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" y="26886"/>
            <a:ext cx="959550" cy="5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671957"/>
            <a:ext cx="5015520" cy="1478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3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2284623"/>
            <a:ext cx="4985280" cy="117724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2307658" indent="0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None/>
              <a:defRPr sz="16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2768468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3229282" indent="0">
              <a:spcBef>
                <a:spcPts val="0"/>
              </a:spcBef>
              <a:spcAft>
                <a:spcPts val="1200"/>
              </a:spcAft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3" y="25431"/>
            <a:ext cx="953974" cy="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498528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8" y="3470931"/>
            <a:ext cx="605492" cy="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498528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0"/>
            <a:ext cx="4985280" cy="1314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8798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806342"/>
            <a:ext cx="498528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803647"/>
            <a:ext cx="4985280" cy="2660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803647"/>
            <a:ext cx="4985280" cy="2660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240624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806342"/>
            <a:ext cx="240624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806342"/>
            <a:ext cx="240624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806342"/>
            <a:ext cx="240624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806342"/>
            <a:ext cx="15552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806342"/>
            <a:ext cx="15552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806342"/>
            <a:ext cx="1555200" cy="26582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60812" indent="0"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925224" indent="0"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386036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846848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764868" indent="-457212">
              <a:spcBef>
                <a:spcPts val="0"/>
              </a:spcBef>
              <a:spcAft>
                <a:spcPts val="1200"/>
              </a:spcAft>
              <a:buFont typeface="Nokia Pure Text" panose="020B0503020202020204" pitchFamily="34" charset="0"/>
              <a:buChar char="‒"/>
              <a:defRPr sz="1600" baseline="0">
                <a:solidFill>
                  <a:schemeClr val="tx2"/>
                </a:solidFill>
              </a:defRPr>
            </a:lvl6pPr>
            <a:lvl7pPr marL="3225680"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2"/>
                </a:solidFill>
              </a:defRPr>
            </a:lvl7pPr>
            <a:lvl8pPr marL="3686494">
              <a:spcBef>
                <a:spcPts val="0"/>
              </a:spcBef>
              <a:spcAft>
                <a:spcPts val="1200"/>
              </a:spcAft>
              <a:defRPr sz="12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440803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4000">
                <a:latin typeface="+mj-lt"/>
              </a:defRPr>
            </a:lvl2pPr>
            <a:lvl3pPr>
              <a:defRPr sz="4000">
                <a:latin typeface="+mj-lt"/>
              </a:defRPr>
            </a:lvl3pPr>
            <a:lvl4pPr>
              <a:defRPr sz="4000">
                <a:latin typeface="+mj-lt"/>
              </a:defRPr>
            </a:lvl4pPr>
            <a:lvl5pPr>
              <a:defRPr sz="4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09651"/>
            <a:ext cx="4985280" cy="231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8" y="806342"/>
            <a:ext cx="15552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4" y="806342"/>
            <a:ext cx="15552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8" y="806342"/>
            <a:ext cx="1555200" cy="2658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1371636" rtl="0" eaLnBrk="1" latinLnBrk="0" hangingPunct="1">
        <a:lnSpc>
          <a:spcPct val="90000"/>
        </a:lnSpc>
        <a:spcBef>
          <a:spcPct val="0"/>
        </a:spcBef>
        <a:buNone/>
        <a:defRPr sz="66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1371636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2" kern="1200">
          <a:solidFill>
            <a:schemeClr val="tx1"/>
          </a:solidFill>
          <a:latin typeface="+mn-lt"/>
          <a:ea typeface="+mn-ea"/>
          <a:cs typeface="+mn-cs"/>
        </a:defRPr>
      </a:lvl1pPr>
      <a:lvl2pPr marL="1028728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42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3pPr>
      <a:lvl4pPr marL="2400364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78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98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814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634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446" indent="-342908" algn="l" defTabSz="137163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36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52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70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88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906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722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540" algn="l" defTabSz="137163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3195098"/>
            <a:ext cx="1080000" cy="49244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6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948991"/>
            <a:ext cx="151200" cy="738664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6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2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3195098"/>
            <a:ext cx="1080000" cy="49244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6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948991"/>
            <a:ext cx="151200" cy="738664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6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2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31" y="1516925"/>
            <a:ext cx="1539386" cy="8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31" y="1516925"/>
            <a:ext cx="1539386" cy="8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3195098"/>
            <a:ext cx="1080000" cy="492443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6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948991"/>
            <a:ext cx="151200" cy="738664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6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2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3596260"/>
            <a:ext cx="2721600" cy="913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8" y="3470931"/>
            <a:ext cx="605492" cy="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1828846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2" indent="-457212" algn="l" defTabSz="182884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3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6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8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06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330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752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174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98" indent="-457212" algn="l" defTabSz="18288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2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4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7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94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116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540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6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388" algn="l" defTabSz="182884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24B92-D6B2-4E07-8DF0-76A62CE23D84}"/>
              </a:ext>
            </a:extLst>
          </p:cNvPr>
          <p:cNvSpPr/>
          <p:nvPr/>
        </p:nvSpPr>
        <p:spPr>
          <a:xfrm>
            <a:off x="546100" y="1343116"/>
            <a:ext cx="1955492" cy="150088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de-DE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28E62-ECE7-442B-A225-C9E980238AF4}"/>
              </a:ext>
            </a:extLst>
          </p:cNvPr>
          <p:cNvCxnSpPr>
            <a:cxnSpLocks/>
          </p:cNvCxnSpPr>
          <p:nvPr/>
        </p:nvCxnSpPr>
        <p:spPr>
          <a:xfrm>
            <a:off x="546100" y="2851220"/>
            <a:ext cx="4940300" cy="2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BFDA9-C53D-49D4-935D-79699AA625A8}"/>
              </a:ext>
            </a:extLst>
          </p:cNvPr>
          <p:cNvSpPr/>
          <p:nvPr/>
        </p:nvSpPr>
        <p:spPr>
          <a:xfrm>
            <a:off x="4828537" y="2475775"/>
            <a:ext cx="655062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987FB8-61D3-40BA-89B3-6C021C822A6D}"/>
              </a:ext>
            </a:extLst>
          </p:cNvPr>
          <p:cNvCxnSpPr>
            <a:cxnSpLocks/>
          </p:cNvCxnSpPr>
          <p:nvPr/>
        </p:nvCxnSpPr>
        <p:spPr>
          <a:xfrm flipV="1">
            <a:off x="546100" y="456407"/>
            <a:ext cx="0" cy="2394804"/>
          </a:xfrm>
          <a:prstGeom prst="straightConnector1">
            <a:avLst/>
          </a:prstGeom>
          <a:ln w="1270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A2F7A56-B06D-4767-BF91-10472606E574}"/>
              </a:ext>
            </a:extLst>
          </p:cNvPr>
          <p:cNvSpPr/>
          <p:nvPr/>
        </p:nvSpPr>
        <p:spPr>
          <a:xfrm rot="16200000">
            <a:off x="-38100" y="693373"/>
            <a:ext cx="710290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FB4F5E-6C42-41CE-90A4-43A3BAE72D7F}"/>
              </a:ext>
            </a:extLst>
          </p:cNvPr>
          <p:cNvSpPr/>
          <p:nvPr/>
        </p:nvSpPr>
        <p:spPr>
          <a:xfrm>
            <a:off x="533400" y="621507"/>
            <a:ext cx="4584700" cy="2222500"/>
          </a:xfrm>
          <a:custGeom>
            <a:avLst/>
            <a:gdLst>
              <a:gd name="connsiteX0" fmla="*/ 0 w 2292350"/>
              <a:gd name="connsiteY0" fmla="*/ 1111250 h 1111250"/>
              <a:gd name="connsiteX1" fmla="*/ 755650 w 2292350"/>
              <a:gd name="connsiteY1" fmla="*/ 476250 h 1111250"/>
              <a:gd name="connsiteX2" fmla="*/ 1371600 w 2292350"/>
              <a:gd name="connsiteY2" fmla="*/ 584200 h 1111250"/>
              <a:gd name="connsiteX3" fmla="*/ 2292350 w 2292350"/>
              <a:gd name="connsiteY3" fmla="*/ 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2350" h="1111250">
                <a:moveTo>
                  <a:pt x="0" y="1111250"/>
                </a:moveTo>
                <a:cubicBezTo>
                  <a:pt x="263525" y="837671"/>
                  <a:pt x="527050" y="564092"/>
                  <a:pt x="755650" y="476250"/>
                </a:cubicBezTo>
                <a:cubicBezTo>
                  <a:pt x="984250" y="388408"/>
                  <a:pt x="1115483" y="663575"/>
                  <a:pt x="1371600" y="584200"/>
                </a:cubicBezTo>
                <a:cubicBezTo>
                  <a:pt x="1627717" y="504825"/>
                  <a:pt x="1960033" y="252412"/>
                  <a:pt x="229235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8DC400A-B8CE-4E21-9284-B77CAC206C05}"/>
              </a:ext>
            </a:extLst>
          </p:cNvPr>
          <p:cNvSpPr/>
          <p:nvPr/>
        </p:nvSpPr>
        <p:spPr>
          <a:xfrm>
            <a:off x="558800" y="834534"/>
            <a:ext cx="4648200" cy="1348946"/>
          </a:xfrm>
          <a:custGeom>
            <a:avLst/>
            <a:gdLst>
              <a:gd name="connsiteX0" fmla="*/ 0 w 2343150"/>
              <a:gd name="connsiteY0" fmla="*/ 0 h 1206500"/>
              <a:gd name="connsiteX1" fmla="*/ 908050 w 2343150"/>
              <a:gd name="connsiteY1" fmla="*/ 381000 h 1206500"/>
              <a:gd name="connsiteX2" fmla="*/ 1193800 w 2343150"/>
              <a:gd name="connsiteY2" fmla="*/ 88900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1003300 w 2343150"/>
              <a:gd name="connsiteY1" fmla="*/ 419100 h 1206500"/>
              <a:gd name="connsiteX2" fmla="*/ 1193800 w 2343150"/>
              <a:gd name="connsiteY2" fmla="*/ 88900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1003300 w 2343150"/>
              <a:gd name="connsiteY1" fmla="*/ 41910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43150"/>
              <a:gd name="connsiteY0" fmla="*/ 0 h 1206500"/>
              <a:gd name="connsiteX1" fmla="*/ 908050 w 2343150"/>
              <a:gd name="connsiteY1" fmla="*/ 196850 h 1206500"/>
              <a:gd name="connsiteX2" fmla="*/ 1397000 w 2343150"/>
              <a:gd name="connsiteY2" fmla="*/ 857250 h 1206500"/>
              <a:gd name="connsiteX3" fmla="*/ 2343150 w 2343150"/>
              <a:gd name="connsiteY3" fmla="*/ 1206500 h 1206500"/>
              <a:gd name="connsiteX0" fmla="*/ 0 w 2330450"/>
              <a:gd name="connsiteY0" fmla="*/ 533925 h 1010175"/>
              <a:gd name="connsiteX1" fmla="*/ 895350 w 2330450"/>
              <a:gd name="connsiteY1" fmla="*/ 525 h 1010175"/>
              <a:gd name="connsiteX2" fmla="*/ 1384300 w 2330450"/>
              <a:gd name="connsiteY2" fmla="*/ 660925 h 1010175"/>
              <a:gd name="connsiteX3" fmla="*/ 2330450 w 2330450"/>
              <a:gd name="connsiteY3" fmla="*/ 1010175 h 1010175"/>
              <a:gd name="connsiteX0" fmla="*/ 0 w 2330450"/>
              <a:gd name="connsiteY0" fmla="*/ 534840 h 1011090"/>
              <a:gd name="connsiteX1" fmla="*/ 895350 w 2330450"/>
              <a:gd name="connsiteY1" fmla="*/ 1440 h 1011090"/>
              <a:gd name="connsiteX2" fmla="*/ 1384300 w 2330450"/>
              <a:gd name="connsiteY2" fmla="*/ 661840 h 1011090"/>
              <a:gd name="connsiteX3" fmla="*/ 2330450 w 2330450"/>
              <a:gd name="connsiteY3" fmla="*/ 1011090 h 1011090"/>
              <a:gd name="connsiteX0" fmla="*/ 0 w 2324100"/>
              <a:gd name="connsiteY0" fmla="*/ 534840 h 674473"/>
              <a:gd name="connsiteX1" fmla="*/ 895350 w 2324100"/>
              <a:gd name="connsiteY1" fmla="*/ 1440 h 674473"/>
              <a:gd name="connsiteX2" fmla="*/ 1384300 w 2324100"/>
              <a:gd name="connsiteY2" fmla="*/ 661840 h 674473"/>
              <a:gd name="connsiteX3" fmla="*/ 2324100 w 2324100"/>
              <a:gd name="connsiteY3" fmla="*/ 490390 h 6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674473">
                <a:moveTo>
                  <a:pt x="0" y="534840"/>
                </a:moveTo>
                <a:cubicBezTo>
                  <a:pt x="405341" y="194056"/>
                  <a:pt x="664633" y="-19727"/>
                  <a:pt x="895350" y="1440"/>
                </a:cubicBezTo>
                <a:cubicBezTo>
                  <a:pt x="1126067" y="22607"/>
                  <a:pt x="1146175" y="580348"/>
                  <a:pt x="1384300" y="661840"/>
                </a:cubicBezTo>
                <a:cubicBezTo>
                  <a:pt x="1622425" y="743332"/>
                  <a:pt x="1869016" y="400431"/>
                  <a:pt x="2324100" y="490390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6C6C87-DE3B-46A8-B4B2-B80159787F6A}"/>
              </a:ext>
            </a:extLst>
          </p:cNvPr>
          <p:cNvCxnSpPr>
            <a:cxnSpLocks/>
          </p:cNvCxnSpPr>
          <p:nvPr/>
        </p:nvCxnSpPr>
        <p:spPr>
          <a:xfrm>
            <a:off x="2488899" y="879036"/>
            <a:ext cx="0" cy="1964972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CE51C0-86A9-4C89-91A4-F2C1B58A0959}"/>
              </a:ext>
            </a:extLst>
          </p:cNvPr>
          <p:cNvCxnSpPr>
            <a:cxnSpLocks/>
          </p:cNvCxnSpPr>
          <p:nvPr/>
        </p:nvCxnSpPr>
        <p:spPr>
          <a:xfrm>
            <a:off x="2787349" y="1364514"/>
            <a:ext cx="0" cy="149061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D20334-EC0D-4867-ABB8-0807ACC08288}"/>
              </a:ext>
            </a:extLst>
          </p:cNvPr>
          <p:cNvCxnSpPr>
            <a:cxnSpLocks/>
          </p:cNvCxnSpPr>
          <p:nvPr/>
        </p:nvCxnSpPr>
        <p:spPr>
          <a:xfrm>
            <a:off x="2990549" y="515297"/>
            <a:ext cx="0" cy="2333479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94AD3DB-B6A5-4041-8D5C-49CEBD8A7819}"/>
              </a:ext>
            </a:extLst>
          </p:cNvPr>
          <p:cNvSpPr/>
          <p:nvPr/>
        </p:nvSpPr>
        <p:spPr>
          <a:xfrm rot="5400000">
            <a:off x="2463166" y="2911992"/>
            <a:ext cx="349926" cy="298450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037E9F9-A166-4B84-A5B3-3B00B5A88A94}"/>
              </a:ext>
            </a:extLst>
          </p:cNvPr>
          <p:cNvSpPr/>
          <p:nvPr/>
        </p:nvSpPr>
        <p:spPr>
          <a:xfrm rot="5400000">
            <a:off x="2713990" y="2963515"/>
            <a:ext cx="349926" cy="203200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4622E2-43C5-4A4E-AD2E-0B2949D50299}"/>
              </a:ext>
            </a:extLst>
          </p:cNvPr>
          <p:cNvCxnSpPr>
            <a:cxnSpLocks/>
          </p:cNvCxnSpPr>
          <p:nvPr/>
        </p:nvCxnSpPr>
        <p:spPr>
          <a:xfrm>
            <a:off x="546107" y="287637"/>
            <a:ext cx="2241242" cy="0"/>
          </a:xfrm>
          <a:prstGeom prst="straightConnector1">
            <a:avLst/>
          </a:prstGeom>
          <a:ln w="19050">
            <a:solidFill>
              <a:srgbClr val="3BD02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00449D-43CF-44DB-94CE-E6CD452D11A8}"/>
              </a:ext>
            </a:extLst>
          </p:cNvPr>
          <p:cNvCxnSpPr>
            <a:cxnSpLocks/>
          </p:cNvCxnSpPr>
          <p:nvPr/>
        </p:nvCxnSpPr>
        <p:spPr>
          <a:xfrm>
            <a:off x="2990549" y="287637"/>
            <a:ext cx="2216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8739AB7-3327-4E1F-BE89-F7A96E71C6DD}"/>
              </a:ext>
            </a:extLst>
          </p:cNvPr>
          <p:cNvSpPr/>
          <p:nvPr/>
        </p:nvSpPr>
        <p:spPr>
          <a:xfrm>
            <a:off x="558801" y="8881"/>
            <a:ext cx="2228549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solidFill>
                  <a:srgbClr val="3BD0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 Cell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08D35A-A365-4BE8-8920-45F2D44F26D3}"/>
              </a:ext>
            </a:extLst>
          </p:cNvPr>
          <p:cNvSpPr/>
          <p:nvPr/>
        </p:nvSpPr>
        <p:spPr>
          <a:xfrm>
            <a:off x="3011652" y="4861"/>
            <a:ext cx="2195348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Serving Cell 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530D41-8C46-4D87-9212-7977DB4DFAA5}"/>
              </a:ext>
            </a:extLst>
          </p:cNvPr>
          <p:cNvSpPr/>
          <p:nvPr/>
        </p:nvSpPr>
        <p:spPr>
          <a:xfrm>
            <a:off x="2289511" y="3543932"/>
            <a:ext cx="701036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081BDC-CE60-4955-94ED-AFDE566A25E9}"/>
              </a:ext>
            </a:extLst>
          </p:cNvPr>
          <p:cNvSpPr/>
          <p:nvPr/>
        </p:nvSpPr>
        <p:spPr>
          <a:xfrm>
            <a:off x="3354596" y="3332590"/>
            <a:ext cx="636431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A7CF0E-6D0A-48C2-99C0-A40C8135DE2A}"/>
              </a:ext>
            </a:extLst>
          </p:cNvPr>
          <p:cNvSpPr/>
          <p:nvPr/>
        </p:nvSpPr>
        <p:spPr>
          <a:xfrm>
            <a:off x="1489000" y="469470"/>
            <a:ext cx="1461327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HO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5B61A414-C878-45E6-A560-8C9A033B2E91}"/>
              </a:ext>
            </a:extLst>
          </p:cNvPr>
          <p:cNvSpPr/>
          <p:nvPr/>
        </p:nvSpPr>
        <p:spPr>
          <a:xfrm flipH="1">
            <a:off x="2889451" y="3356396"/>
            <a:ext cx="457200" cy="155938"/>
          </a:xfrm>
          <a:custGeom>
            <a:avLst/>
            <a:gdLst>
              <a:gd name="connsiteX0" fmla="*/ 0 w 228600"/>
              <a:gd name="connsiteY0" fmla="*/ 52387 h 52387"/>
              <a:gd name="connsiteX1" fmla="*/ 228600 w 228600"/>
              <a:gd name="connsiteY1" fmla="*/ 0 h 52387"/>
              <a:gd name="connsiteX0" fmla="*/ 0 w 228600"/>
              <a:gd name="connsiteY0" fmla="*/ 52387 h 73484"/>
              <a:gd name="connsiteX1" fmla="*/ 228600 w 228600"/>
              <a:gd name="connsiteY1" fmla="*/ 0 h 73484"/>
              <a:gd name="connsiteX0" fmla="*/ 0 w 228600"/>
              <a:gd name="connsiteY0" fmla="*/ 52387 h 77969"/>
              <a:gd name="connsiteX1" fmla="*/ 228600 w 228600"/>
              <a:gd name="connsiteY1" fmla="*/ 0 h 7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77969">
                <a:moveTo>
                  <a:pt x="0" y="52387"/>
                </a:moveTo>
                <a:cubicBezTo>
                  <a:pt x="121444" y="49213"/>
                  <a:pt x="226219" y="138906"/>
                  <a:pt x="2286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AFD248-0B52-4609-AF6F-157CD4DA52FE}"/>
              </a:ext>
            </a:extLst>
          </p:cNvPr>
          <p:cNvCxnSpPr>
            <a:cxnSpLocks/>
          </p:cNvCxnSpPr>
          <p:nvPr/>
        </p:nvCxnSpPr>
        <p:spPr>
          <a:xfrm flipV="1">
            <a:off x="2640029" y="3363130"/>
            <a:ext cx="0" cy="14920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35FCFB2-9C22-4336-9E8C-9B93F4A1AC8D}"/>
              </a:ext>
            </a:extLst>
          </p:cNvPr>
          <p:cNvSpPr/>
          <p:nvPr/>
        </p:nvSpPr>
        <p:spPr>
          <a:xfrm rot="5400000">
            <a:off x="1337725" y="2082079"/>
            <a:ext cx="349926" cy="1958576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A1796F-0132-4363-B155-9D9A609EFBCE}"/>
              </a:ext>
            </a:extLst>
          </p:cNvPr>
          <p:cNvSpPr/>
          <p:nvPr/>
        </p:nvSpPr>
        <p:spPr>
          <a:xfrm>
            <a:off x="971128" y="3546381"/>
            <a:ext cx="1083120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spcAft>
                <a:spcPts val="6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frame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13C64F-1954-481F-8F82-451E60885F08}"/>
              </a:ext>
            </a:extLst>
          </p:cNvPr>
          <p:cNvCxnSpPr>
            <a:cxnSpLocks/>
          </p:cNvCxnSpPr>
          <p:nvPr/>
        </p:nvCxnSpPr>
        <p:spPr>
          <a:xfrm flipV="1">
            <a:off x="1512688" y="3363130"/>
            <a:ext cx="0" cy="14920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8F80B96-DBC1-4C21-84F4-A3AF3E694A83}"/>
              </a:ext>
            </a:extLst>
          </p:cNvPr>
          <p:cNvSpPr/>
          <p:nvPr/>
        </p:nvSpPr>
        <p:spPr>
          <a:xfrm>
            <a:off x="1629222" y="850673"/>
            <a:ext cx="820750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spcAft>
                <a:spcPts val="600"/>
              </a:spcAft>
              <a:buSzPct val="100000"/>
            </a:pP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b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71c5aaf6-e6ce-465b-b873-5148d2a4c105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175</cp:revision>
  <dcterms:created xsi:type="dcterms:W3CDTF">2019-06-25T08:22:25Z</dcterms:created>
  <dcterms:modified xsi:type="dcterms:W3CDTF">2021-12-15T16:08:15Z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