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3840163"/>
  <p:notesSz cx="6858000" cy="9144000"/>
  <p:defaultTextStyle>
    <a:defPPr>
      <a:defRPr lang="en-US"/>
    </a:defPPr>
    <a:lvl1pPr marL="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1pPr>
    <a:lvl2pPr marL="185202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2pPr>
    <a:lvl3pPr marL="3704052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3pPr>
    <a:lvl4pPr marL="555607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4pPr>
    <a:lvl5pPr marL="740810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5pPr>
    <a:lvl6pPr marL="926012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6pPr>
    <a:lvl7pPr marL="1111215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7pPr>
    <a:lvl8pPr marL="1296418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8pPr>
    <a:lvl9pPr marL="1481620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1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38902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77803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16705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55607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694509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833411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972313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11112154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671957"/>
            <a:ext cx="5015520" cy="1478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284623"/>
            <a:ext cx="498528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" y="26886"/>
            <a:ext cx="959550" cy="5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671957"/>
            <a:ext cx="5015520" cy="1478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284623"/>
            <a:ext cx="498528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" y="25431"/>
            <a:ext cx="953974" cy="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470931"/>
            <a:ext cx="60549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0"/>
            <a:ext cx="4985280" cy="1314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79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803647"/>
            <a:ext cx="4985280" cy="2660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803647"/>
            <a:ext cx="4985280" cy="2660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806342"/>
            <a:ext cx="240624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8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1371636" rtl="0" eaLnBrk="1" latinLnBrk="0" hangingPunct="1">
        <a:lnSpc>
          <a:spcPct val="90000"/>
        </a:lnSpc>
        <a:spcBef>
          <a:spcPct val="0"/>
        </a:spcBef>
        <a:buNone/>
        <a:defRPr sz="66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137163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2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42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3pPr>
      <a:lvl4pPr marL="240036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7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9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81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63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446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3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5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7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8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90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2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54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516925"/>
            <a:ext cx="1539386" cy="8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516925"/>
            <a:ext cx="1539386" cy="8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470931"/>
            <a:ext cx="60549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62C6FD5-A0E6-4662-BE2B-D4786C5DC70C}"/>
              </a:ext>
            </a:extLst>
          </p:cNvPr>
          <p:cNvSpPr/>
          <p:nvPr/>
        </p:nvSpPr>
        <p:spPr>
          <a:xfrm>
            <a:off x="3297310" y="1300608"/>
            <a:ext cx="433394" cy="1550601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de-DE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28E62-ECE7-442B-A225-C9E980238AF4}"/>
              </a:ext>
            </a:extLst>
          </p:cNvPr>
          <p:cNvCxnSpPr>
            <a:cxnSpLocks/>
          </p:cNvCxnSpPr>
          <p:nvPr/>
        </p:nvCxnSpPr>
        <p:spPr>
          <a:xfrm>
            <a:off x="546100" y="2851220"/>
            <a:ext cx="4940300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BFDA9-C53D-49D4-935D-79699AA625A8}"/>
              </a:ext>
            </a:extLst>
          </p:cNvPr>
          <p:cNvSpPr/>
          <p:nvPr/>
        </p:nvSpPr>
        <p:spPr>
          <a:xfrm>
            <a:off x="4828537" y="2475775"/>
            <a:ext cx="655062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987FB8-61D3-40BA-89B3-6C021C822A6D}"/>
              </a:ext>
            </a:extLst>
          </p:cNvPr>
          <p:cNvCxnSpPr>
            <a:cxnSpLocks/>
          </p:cNvCxnSpPr>
          <p:nvPr/>
        </p:nvCxnSpPr>
        <p:spPr>
          <a:xfrm flipV="1">
            <a:off x="546100" y="456407"/>
            <a:ext cx="0" cy="2394804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2F7A56-B06D-4767-BF91-10472606E574}"/>
              </a:ext>
            </a:extLst>
          </p:cNvPr>
          <p:cNvSpPr/>
          <p:nvPr/>
        </p:nvSpPr>
        <p:spPr>
          <a:xfrm rot="16200000">
            <a:off x="-38100" y="693373"/>
            <a:ext cx="71029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FB4F5E-6C42-41CE-90A4-43A3BAE72D7F}"/>
              </a:ext>
            </a:extLst>
          </p:cNvPr>
          <p:cNvSpPr/>
          <p:nvPr/>
        </p:nvSpPr>
        <p:spPr>
          <a:xfrm>
            <a:off x="533400" y="621507"/>
            <a:ext cx="4584700" cy="2222500"/>
          </a:xfrm>
          <a:custGeom>
            <a:avLst/>
            <a:gdLst>
              <a:gd name="connsiteX0" fmla="*/ 0 w 2292350"/>
              <a:gd name="connsiteY0" fmla="*/ 1111250 h 1111250"/>
              <a:gd name="connsiteX1" fmla="*/ 755650 w 2292350"/>
              <a:gd name="connsiteY1" fmla="*/ 476250 h 1111250"/>
              <a:gd name="connsiteX2" fmla="*/ 1371600 w 2292350"/>
              <a:gd name="connsiteY2" fmla="*/ 584200 h 1111250"/>
              <a:gd name="connsiteX3" fmla="*/ 2292350 w 22923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1111250">
                <a:moveTo>
                  <a:pt x="0" y="1111250"/>
                </a:moveTo>
                <a:cubicBezTo>
                  <a:pt x="263525" y="837671"/>
                  <a:pt x="527050" y="564092"/>
                  <a:pt x="755650" y="476250"/>
                </a:cubicBezTo>
                <a:cubicBezTo>
                  <a:pt x="984250" y="388408"/>
                  <a:pt x="1115483" y="663575"/>
                  <a:pt x="1371600" y="584200"/>
                </a:cubicBezTo>
                <a:cubicBezTo>
                  <a:pt x="1627717" y="504825"/>
                  <a:pt x="1960033" y="252412"/>
                  <a:pt x="229235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DC400A-B8CE-4E21-9284-B77CAC206C05}"/>
              </a:ext>
            </a:extLst>
          </p:cNvPr>
          <p:cNvSpPr/>
          <p:nvPr/>
        </p:nvSpPr>
        <p:spPr>
          <a:xfrm>
            <a:off x="558800" y="834534"/>
            <a:ext cx="4648200" cy="1348946"/>
          </a:xfrm>
          <a:custGeom>
            <a:avLst/>
            <a:gdLst>
              <a:gd name="connsiteX0" fmla="*/ 0 w 2343150"/>
              <a:gd name="connsiteY0" fmla="*/ 0 h 1206500"/>
              <a:gd name="connsiteX1" fmla="*/ 908050 w 2343150"/>
              <a:gd name="connsiteY1" fmla="*/ 3810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30450"/>
              <a:gd name="connsiteY0" fmla="*/ 533925 h 1010175"/>
              <a:gd name="connsiteX1" fmla="*/ 895350 w 2330450"/>
              <a:gd name="connsiteY1" fmla="*/ 525 h 1010175"/>
              <a:gd name="connsiteX2" fmla="*/ 1384300 w 2330450"/>
              <a:gd name="connsiteY2" fmla="*/ 660925 h 1010175"/>
              <a:gd name="connsiteX3" fmla="*/ 2330450 w 2330450"/>
              <a:gd name="connsiteY3" fmla="*/ 1010175 h 1010175"/>
              <a:gd name="connsiteX0" fmla="*/ 0 w 2330450"/>
              <a:gd name="connsiteY0" fmla="*/ 534840 h 1011090"/>
              <a:gd name="connsiteX1" fmla="*/ 895350 w 2330450"/>
              <a:gd name="connsiteY1" fmla="*/ 1440 h 1011090"/>
              <a:gd name="connsiteX2" fmla="*/ 1384300 w 2330450"/>
              <a:gd name="connsiteY2" fmla="*/ 661840 h 1011090"/>
              <a:gd name="connsiteX3" fmla="*/ 2330450 w 2330450"/>
              <a:gd name="connsiteY3" fmla="*/ 1011090 h 1011090"/>
              <a:gd name="connsiteX0" fmla="*/ 0 w 2324100"/>
              <a:gd name="connsiteY0" fmla="*/ 534840 h 674473"/>
              <a:gd name="connsiteX1" fmla="*/ 895350 w 2324100"/>
              <a:gd name="connsiteY1" fmla="*/ 1440 h 674473"/>
              <a:gd name="connsiteX2" fmla="*/ 1384300 w 2324100"/>
              <a:gd name="connsiteY2" fmla="*/ 661840 h 674473"/>
              <a:gd name="connsiteX3" fmla="*/ 2324100 w 2324100"/>
              <a:gd name="connsiteY3" fmla="*/ 490390 h 6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674473">
                <a:moveTo>
                  <a:pt x="0" y="534840"/>
                </a:moveTo>
                <a:cubicBezTo>
                  <a:pt x="405341" y="194056"/>
                  <a:pt x="664633" y="-19727"/>
                  <a:pt x="895350" y="1440"/>
                </a:cubicBezTo>
                <a:cubicBezTo>
                  <a:pt x="1126067" y="22607"/>
                  <a:pt x="1146175" y="580348"/>
                  <a:pt x="1384300" y="661840"/>
                </a:cubicBezTo>
                <a:cubicBezTo>
                  <a:pt x="1622425" y="743332"/>
                  <a:pt x="1869016" y="400431"/>
                  <a:pt x="2324100" y="490390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1A7D68-5D84-47B8-8E05-E88C560B60DC}"/>
              </a:ext>
            </a:extLst>
          </p:cNvPr>
          <p:cNvCxnSpPr>
            <a:cxnSpLocks/>
          </p:cNvCxnSpPr>
          <p:nvPr/>
        </p:nvCxnSpPr>
        <p:spPr>
          <a:xfrm>
            <a:off x="3302000" y="1781976"/>
            <a:ext cx="0" cy="10620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6C6C87-DE3B-46A8-B4B2-B80159787F6A}"/>
              </a:ext>
            </a:extLst>
          </p:cNvPr>
          <p:cNvCxnSpPr>
            <a:cxnSpLocks/>
          </p:cNvCxnSpPr>
          <p:nvPr/>
        </p:nvCxnSpPr>
        <p:spPr>
          <a:xfrm>
            <a:off x="3733800" y="873985"/>
            <a:ext cx="0" cy="1970023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CE51C0-86A9-4C89-91A4-F2C1B58A0959}"/>
              </a:ext>
            </a:extLst>
          </p:cNvPr>
          <p:cNvCxnSpPr>
            <a:cxnSpLocks/>
          </p:cNvCxnSpPr>
          <p:nvPr/>
        </p:nvCxnSpPr>
        <p:spPr>
          <a:xfrm>
            <a:off x="4032250" y="1409564"/>
            <a:ext cx="0" cy="144556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D20334-EC0D-4867-ABB8-0807ACC08288}"/>
              </a:ext>
            </a:extLst>
          </p:cNvPr>
          <p:cNvCxnSpPr>
            <a:cxnSpLocks/>
          </p:cNvCxnSpPr>
          <p:nvPr/>
        </p:nvCxnSpPr>
        <p:spPr>
          <a:xfrm>
            <a:off x="4235450" y="515297"/>
            <a:ext cx="0" cy="2333479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94AD3DB-B6A5-4041-8D5C-49CEBD8A7819}"/>
              </a:ext>
            </a:extLst>
          </p:cNvPr>
          <p:cNvSpPr/>
          <p:nvPr/>
        </p:nvSpPr>
        <p:spPr>
          <a:xfrm rot="5400000">
            <a:off x="3708067" y="2911992"/>
            <a:ext cx="349926" cy="29845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037E9F9-A166-4B84-A5B3-3B00B5A88A94}"/>
              </a:ext>
            </a:extLst>
          </p:cNvPr>
          <p:cNvSpPr/>
          <p:nvPr/>
        </p:nvSpPr>
        <p:spPr>
          <a:xfrm rot="5400000">
            <a:off x="3958891" y="2963515"/>
            <a:ext cx="349926" cy="20320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4622E2-43C5-4A4E-AD2E-0B2949D50299}"/>
              </a:ext>
            </a:extLst>
          </p:cNvPr>
          <p:cNvCxnSpPr>
            <a:cxnSpLocks/>
          </p:cNvCxnSpPr>
          <p:nvPr/>
        </p:nvCxnSpPr>
        <p:spPr>
          <a:xfrm>
            <a:off x="546107" y="287637"/>
            <a:ext cx="3486150" cy="0"/>
          </a:xfrm>
          <a:prstGeom prst="straightConnector1">
            <a:avLst/>
          </a:prstGeom>
          <a:ln w="19050">
            <a:solidFill>
              <a:srgbClr val="3BD02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0449D-43CF-44DB-94CE-E6CD452D11A8}"/>
              </a:ext>
            </a:extLst>
          </p:cNvPr>
          <p:cNvCxnSpPr>
            <a:cxnSpLocks/>
          </p:cNvCxnSpPr>
          <p:nvPr/>
        </p:nvCxnSpPr>
        <p:spPr>
          <a:xfrm>
            <a:off x="4235457" y="287637"/>
            <a:ext cx="9715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39AB7-3327-4E1F-BE89-F7A96E71C6DD}"/>
              </a:ext>
            </a:extLst>
          </p:cNvPr>
          <p:cNvSpPr/>
          <p:nvPr/>
        </p:nvSpPr>
        <p:spPr>
          <a:xfrm>
            <a:off x="1167461" y="8881"/>
            <a:ext cx="2243438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rgbClr val="3BD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Cell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08D35A-A365-4BE8-8920-45F2D44F26D3}"/>
              </a:ext>
            </a:extLst>
          </p:cNvPr>
          <p:cNvSpPr/>
          <p:nvPr/>
        </p:nvSpPr>
        <p:spPr>
          <a:xfrm>
            <a:off x="4214342" y="4861"/>
            <a:ext cx="1013768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Cell 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C4314C-14E7-489E-BEF2-CA897D4FEA6E}"/>
              </a:ext>
            </a:extLst>
          </p:cNvPr>
          <p:cNvCxnSpPr>
            <a:cxnSpLocks/>
          </p:cNvCxnSpPr>
          <p:nvPr/>
        </p:nvCxnSpPr>
        <p:spPr>
          <a:xfrm flipV="1">
            <a:off x="3302000" y="1781973"/>
            <a:ext cx="0" cy="368296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CB9CCB3-C883-47D7-B2AA-437AE9BE9A20}"/>
              </a:ext>
            </a:extLst>
          </p:cNvPr>
          <p:cNvSpPr/>
          <p:nvPr/>
        </p:nvSpPr>
        <p:spPr>
          <a:xfrm>
            <a:off x="2425706" y="2126882"/>
            <a:ext cx="423452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7B97FC-F437-4CC8-B6B5-CE747B74D303}"/>
              </a:ext>
            </a:extLst>
          </p:cNvPr>
          <p:cNvSpPr/>
          <p:nvPr/>
        </p:nvSpPr>
        <p:spPr>
          <a:xfrm>
            <a:off x="2603904" y="3332590"/>
            <a:ext cx="4572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530D41-8C46-4D87-9212-7977DB4DFAA5}"/>
              </a:ext>
            </a:extLst>
          </p:cNvPr>
          <p:cNvSpPr/>
          <p:nvPr/>
        </p:nvSpPr>
        <p:spPr>
          <a:xfrm>
            <a:off x="3555522" y="3543932"/>
            <a:ext cx="658816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081BDC-CE60-4955-94ED-AFDE566A25E9}"/>
              </a:ext>
            </a:extLst>
          </p:cNvPr>
          <p:cNvSpPr/>
          <p:nvPr/>
        </p:nvSpPr>
        <p:spPr>
          <a:xfrm>
            <a:off x="4599497" y="3332590"/>
            <a:ext cx="62861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8FC3F2-3148-49B3-AA78-F50B750D7D73}"/>
              </a:ext>
            </a:extLst>
          </p:cNvPr>
          <p:cNvSpPr/>
          <p:nvPr/>
        </p:nvSpPr>
        <p:spPr>
          <a:xfrm>
            <a:off x="2857505" y="1954788"/>
            <a:ext cx="361950" cy="285974"/>
          </a:xfrm>
          <a:custGeom>
            <a:avLst/>
            <a:gdLst>
              <a:gd name="connsiteX0" fmla="*/ 0 w 180975"/>
              <a:gd name="connsiteY0" fmla="*/ 142875 h 142875"/>
              <a:gd name="connsiteX1" fmla="*/ 180975 w 180975"/>
              <a:gd name="connsiteY1" fmla="*/ 0 h 142875"/>
              <a:gd name="connsiteX0" fmla="*/ 0 w 180975"/>
              <a:gd name="connsiteY0" fmla="*/ 142875 h 142875"/>
              <a:gd name="connsiteX1" fmla="*/ 180975 w 180975"/>
              <a:gd name="connsiteY1" fmla="*/ 0 h 142875"/>
              <a:gd name="connsiteX0" fmla="*/ 0 w 180975"/>
              <a:gd name="connsiteY0" fmla="*/ 142987 h 142987"/>
              <a:gd name="connsiteX1" fmla="*/ 180975 w 180975"/>
              <a:gd name="connsiteY1" fmla="*/ 112 h 1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" h="142987">
                <a:moveTo>
                  <a:pt x="0" y="142987"/>
                </a:moveTo>
                <a:cubicBezTo>
                  <a:pt x="91281" y="142987"/>
                  <a:pt x="44450" y="-4651"/>
                  <a:pt x="180975" y="11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A7CF0E-6D0A-48C2-99C0-A40C8135DE2A}"/>
              </a:ext>
            </a:extLst>
          </p:cNvPr>
          <p:cNvSpPr/>
          <p:nvPr/>
        </p:nvSpPr>
        <p:spPr>
          <a:xfrm>
            <a:off x="2749101" y="469470"/>
            <a:ext cx="14339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HO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593BDF-0133-44A0-9A52-FA312482D6B6}"/>
              </a:ext>
            </a:extLst>
          </p:cNvPr>
          <p:cNvSpPr/>
          <p:nvPr/>
        </p:nvSpPr>
        <p:spPr>
          <a:xfrm>
            <a:off x="3057526" y="3348840"/>
            <a:ext cx="457200" cy="155938"/>
          </a:xfrm>
          <a:custGeom>
            <a:avLst/>
            <a:gdLst>
              <a:gd name="connsiteX0" fmla="*/ 0 w 228600"/>
              <a:gd name="connsiteY0" fmla="*/ 52387 h 52387"/>
              <a:gd name="connsiteX1" fmla="*/ 228600 w 228600"/>
              <a:gd name="connsiteY1" fmla="*/ 0 h 52387"/>
              <a:gd name="connsiteX0" fmla="*/ 0 w 228600"/>
              <a:gd name="connsiteY0" fmla="*/ 52387 h 73484"/>
              <a:gd name="connsiteX1" fmla="*/ 228600 w 228600"/>
              <a:gd name="connsiteY1" fmla="*/ 0 h 73484"/>
              <a:gd name="connsiteX0" fmla="*/ 0 w 228600"/>
              <a:gd name="connsiteY0" fmla="*/ 52387 h 77969"/>
              <a:gd name="connsiteX1" fmla="*/ 228600 w 228600"/>
              <a:gd name="connsiteY1" fmla="*/ 0 h 7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77969">
                <a:moveTo>
                  <a:pt x="0" y="52387"/>
                </a:moveTo>
                <a:cubicBezTo>
                  <a:pt x="121444" y="49213"/>
                  <a:pt x="226219" y="138906"/>
                  <a:pt x="2286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B61A414-C878-45E6-A560-8C9A033B2E91}"/>
              </a:ext>
            </a:extLst>
          </p:cNvPr>
          <p:cNvSpPr/>
          <p:nvPr/>
        </p:nvSpPr>
        <p:spPr>
          <a:xfrm flipH="1">
            <a:off x="4134352" y="3356396"/>
            <a:ext cx="457200" cy="155938"/>
          </a:xfrm>
          <a:custGeom>
            <a:avLst/>
            <a:gdLst>
              <a:gd name="connsiteX0" fmla="*/ 0 w 228600"/>
              <a:gd name="connsiteY0" fmla="*/ 52387 h 52387"/>
              <a:gd name="connsiteX1" fmla="*/ 228600 w 228600"/>
              <a:gd name="connsiteY1" fmla="*/ 0 h 52387"/>
              <a:gd name="connsiteX0" fmla="*/ 0 w 228600"/>
              <a:gd name="connsiteY0" fmla="*/ 52387 h 73484"/>
              <a:gd name="connsiteX1" fmla="*/ 228600 w 228600"/>
              <a:gd name="connsiteY1" fmla="*/ 0 h 73484"/>
              <a:gd name="connsiteX0" fmla="*/ 0 w 228600"/>
              <a:gd name="connsiteY0" fmla="*/ 52387 h 77969"/>
              <a:gd name="connsiteX1" fmla="*/ 228600 w 228600"/>
              <a:gd name="connsiteY1" fmla="*/ 0 h 7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77969">
                <a:moveTo>
                  <a:pt x="0" y="52387"/>
                </a:moveTo>
                <a:cubicBezTo>
                  <a:pt x="121444" y="49213"/>
                  <a:pt x="226219" y="138906"/>
                  <a:pt x="2286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AFD248-0B52-4609-AF6F-157CD4DA52FE}"/>
              </a:ext>
            </a:extLst>
          </p:cNvPr>
          <p:cNvCxnSpPr>
            <a:cxnSpLocks/>
          </p:cNvCxnSpPr>
          <p:nvPr/>
        </p:nvCxnSpPr>
        <p:spPr>
          <a:xfrm flipV="1">
            <a:off x="3884930" y="3363130"/>
            <a:ext cx="0" cy="1492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9354790-B1B3-45B8-B4FA-9DFE18F99613}"/>
              </a:ext>
            </a:extLst>
          </p:cNvPr>
          <p:cNvSpPr/>
          <p:nvPr/>
        </p:nvSpPr>
        <p:spPr>
          <a:xfrm rot="5400000">
            <a:off x="3334181" y="2836557"/>
            <a:ext cx="367446" cy="43180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28DB-B11B-446C-A277-0D7E8B5C8FD3}"/>
              </a:ext>
            </a:extLst>
          </p:cNvPr>
          <p:cNvSpPr/>
          <p:nvPr/>
        </p:nvSpPr>
        <p:spPr>
          <a:xfrm>
            <a:off x="2857505" y="814137"/>
            <a:ext cx="820750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600"/>
              </a:spcAft>
              <a:buSzPct val="100000"/>
            </a:pP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b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purl.org/dc/terms/"/>
    <ds:schemaRef ds:uri="http://schemas.openxmlformats.org/package/2006/metadata/core-properties"/>
    <ds:schemaRef ds:uri="71c5aaf6-e6ce-465b-b873-5148d2a4c10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170</cp:revision>
  <dcterms:created xsi:type="dcterms:W3CDTF">2019-06-25T08:22:25Z</dcterms:created>
  <dcterms:modified xsi:type="dcterms:W3CDTF">2021-12-15T15:33:30Z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