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9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A9D18E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4660"/>
  </p:normalViewPr>
  <p:slideViewPr>
    <p:cSldViewPr snapToGrid="0">
      <p:cViewPr>
        <p:scale>
          <a:sx n="100" d="100"/>
          <a:sy n="100" d="100"/>
        </p:scale>
        <p:origin x="144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128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204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5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26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921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93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52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56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041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42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D4B8-A882-401F-8EE3-28F79ACB54C4}" type="datetimeFigureOut">
              <a:rPr lang="fi-FI" smtClean="0"/>
              <a:t>13.1.2022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B81C-8853-4A71-8D18-9D3AC80A3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687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52222FC-F6E7-441A-93BD-DA16D8460BFD}"/>
              </a:ext>
            </a:extLst>
          </p:cNvPr>
          <p:cNvGrpSpPr/>
          <p:nvPr/>
        </p:nvGrpSpPr>
        <p:grpSpPr>
          <a:xfrm>
            <a:off x="1484677" y="1947372"/>
            <a:ext cx="1233050" cy="890372"/>
            <a:chOff x="410324" y="666166"/>
            <a:chExt cx="976935" cy="70543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A98BD1C-C9B6-4358-8ACE-FF1610F8EE49}"/>
                </a:ext>
              </a:extLst>
            </p:cNvPr>
            <p:cNvSpPr/>
            <p:nvPr/>
          </p:nvSpPr>
          <p:spPr>
            <a:xfrm>
              <a:off x="410324" y="666166"/>
              <a:ext cx="976935" cy="7054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AI module</a:t>
              </a:r>
              <a:endParaRPr lang="fi-FI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197E0B0-6CB8-426F-AACA-0FB9A03B160B}"/>
                </a:ext>
              </a:extLst>
            </p:cNvPr>
            <p:cNvSpPr/>
            <p:nvPr/>
          </p:nvSpPr>
          <p:spPr>
            <a:xfrm>
              <a:off x="486788" y="1021463"/>
              <a:ext cx="764260" cy="2083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MPP</a:t>
              </a:r>
              <a:endParaRPr lang="fi-FI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ED40AA8-F714-4108-9E00-C104852C9115}"/>
              </a:ext>
            </a:extLst>
          </p:cNvPr>
          <p:cNvSpPr/>
          <p:nvPr/>
        </p:nvSpPr>
        <p:spPr>
          <a:xfrm>
            <a:off x="4886033" y="1947372"/>
            <a:ext cx="215888" cy="215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2EED55-FAE4-4E76-A6CD-091553C48F81}"/>
              </a:ext>
            </a:extLst>
          </p:cNvPr>
          <p:cNvSpPr txBox="1"/>
          <p:nvPr/>
        </p:nvSpPr>
        <p:spPr>
          <a:xfrm>
            <a:off x="5437007" y="2800921"/>
            <a:ext cx="845540" cy="270843"/>
          </a:xfrm>
          <a:prstGeom prst="rect">
            <a:avLst/>
          </a:prstGeom>
          <a:noFill/>
        </p:spPr>
        <p:txBody>
          <a:bodyPr vert="horz" wrap="square" lIns="27432" tIns="27432" rIns="27432" bIns="27432" rtlCol="0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E5C8AC-6AFA-4D82-9172-A58BE491F653}"/>
              </a:ext>
            </a:extLst>
          </p:cNvPr>
          <p:cNvSpPr txBox="1"/>
          <p:nvPr/>
        </p:nvSpPr>
        <p:spPr>
          <a:xfrm rot="16200000">
            <a:off x="5468790" y="2116571"/>
            <a:ext cx="486287" cy="549851"/>
          </a:xfrm>
          <a:prstGeom prst="rect">
            <a:avLst/>
          </a:prstGeom>
          <a:noFill/>
        </p:spPr>
        <p:txBody>
          <a:bodyPr vert="eaVert" wrap="square" lIns="27432" tIns="27432" rIns="27432" bIns="27432" rtlCol="0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Pred.QoS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B0B588-54DC-4C9C-B98C-B8B1FF063A6E}"/>
              </a:ext>
            </a:extLst>
          </p:cNvPr>
          <p:cNvSpPr txBox="1"/>
          <p:nvPr/>
        </p:nvSpPr>
        <p:spPr>
          <a:xfrm rot="16200000">
            <a:off x="3091651" y="1974570"/>
            <a:ext cx="486287" cy="833855"/>
          </a:xfrm>
          <a:prstGeom prst="rect">
            <a:avLst/>
          </a:prstGeom>
          <a:noFill/>
        </p:spPr>
        <p:txBody>
          <a:bodyPr vert="eaVert" wrap="square" lIns="27432" tIns="27432" rIns="27432" bIns="27432" rtlCol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Pred. locations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059E0A1-0C1F-42CF-9BD2-BAEF3865AD77}"/>
              </a:ext>
            </a:extLst>
          </p:cNvPr>
          <p:cNvSpPr/>
          <p:nvPr/>
        </p:nvSpPr>
        <p:spPr>
          <a:xfrm>
            <a:off x="1371900" y="1598296"/>
            <a:ext cx="6431706" cy="1800947"/>
          </a:xfrm>
          <a:prstGeom prst="roundRect">
            <a:avLst>
              <a:gd name="adj" fmla="val 11541"/>
            </a:avLst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t" anchorCtr="0"/>
          <a:lstStyle/>
          <a:p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BBBA64F-6DEB-4B78-928E-E29386D4848F}"/>
              </a:ext>
            </a:extLst>
          </p:cNvPr>
          <p:cNvCxnSpPr>
            <a:cxnSpLocks/>
            <a:stCxn id="69" idx="3"/>
            <a:endCxn id="20" idx="1"/>
          </p:cNvCxnSpPr>
          <p:nvPr/>
        </p:nvCxnSpPr>
        <p:spPr>
          <a:xfrm flipV="1">
            <a:off x="5195263" y="2279082"/>
            <a:ext cx="1095042" cy="113476"/>
          </a:xfrm>
          <a:prstGeom prst="bentConnector3">
            <a:avLst>
              <a:gd name="adj1" fmla="val 726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BCDF44B-7A6A-4D17-B636-86B27749C876}"/>
              </a:ext>
            </a:extLst>
          </p:cNvPr>
          <p:cNvGrpSpPr/>
          <p:nvPr/>
        </p:nvGrpSpPr>
        <p:grpSpPr>
          <a:xfrm>
            <a:off x="3962212" y="1947372"/>
            <a:ext cx="1233050" cy="890372"/>
            <a:chOff x="2188390" y="2928905"/>
            <a:chExt cx="976935" cy="70543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DEF41-7294-47B9-BA8C-2F7F2DB6C639}"/>
                </a:ext>
              </a:extLst>
            </p:cNvPr>
            <p:cNvSpPr/>
            <p:nvPr/>
          </p:nvSpPr>
          <p:spPr>
            <a:xfrm>
              <a:off x="2188390" y="2928905"/>
              <a:ext cx="976935" cy="7054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AI module</a:t>
              </a:r>
              <a:endParaRPr lang="fi-FI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FA36E42-9537-4386-BD29-E07506FB19B2}"/>
                </a:ext>
              </a:extLst>
            </p:cNvPr>
            <p:cNvSpPr/>
            <p:nvPr/>
          </p:nvSpPr>
          <p:spPr>
            <a:xfrm>
              <a:off x="2311915" y="3199327"/>
              <a:ext cx="744068" cy="3781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" tIns="27432" rIns="27432" bIns="27432" rtlCol="0" anchor="ctr" anchorCtr="0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Simulator</a:t>
              </a:r>
              <a:endPara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2C60F5C-6FE1-4D7C-B25E-2A089C8CC772}"/>
              </a:ext>
            </a:extLst>
          </p:cNvPr>
          <p:cNvGrpSpPr/>
          <p:nvPr/>
        </p:nvGrpSpPr>
        <p:grpSpPr>
          <a:xfrm>
            <a:off x="6290304" y="1720420"/>
            <a:ext cx="1404986" cy="1117325"/>
            <a:chOff x="2866759" y="486353"/>
            <a:chExt cx="1113158" cy="8852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8B80EB-C08E-4E2B-841B-95BA152EAC64}"/>
                </a:ext>
              </a:extLst>
            </p:cNvPr>
            <p:cNvSpPr/>
            <p:nvPr/>
          </p:nvSpPr>
          <p:spPr>
            <a:xfrm>
              <a:off x="2866759" y="486353"/>
              <a:ext cx="1113158" cy="8852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Actors</a:t>
              </a:r>
              <a:endParaRPr lang="fi-FI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DD17D67-7371-4674-9301-C250F5BE5347}"/>
                </a:ext>
              </a:extLst>
            </p:cNvPr>
            <p:cNvSpPr/>
            <p:nvPr/>
          </p:nvSpPr>
          <p:spPr>
            <a:xfrm>
              <a:off x="3041208" y="748532"/>
              <a:ext cx="764260" cy="2083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CCO</a:t>
              </a:r>
              <a:endParaRPr lang="fi-FI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0A2363-EC2B-4CFA-9A72-69A969162681}"/>
                </a:ext>
              </a:extLst>
            </p:cNvPr>
            <p:cNvSpPr/>
            <p:nvPr/>
          </p:nvSpPr>
          <p:spPr>
            <a:xfrm>
              <a:off x="3041208" y="1047623"/>
              <a:ext cx="764260" cy="2083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</a:t>
              </a:r>
              <a:endParaRPr lang="fi-FI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734039-5420-4A90-BAC5-062850B39061}"/>
              </a:ext>
            </a:extLst>
          </p:cNvPr>
          <p:cNvCxnSpPr>
            <a:cxnSpLocks/>
            <a:stCxn id="49" idx="3"/>
            <a:endCxn id="69" idx="1"/>
          </p:cNvCxnSpPr>
          <p:nvPr/>
        </p:nvCxnSpPr>
        <p:spPr>
          <a:xfrm>
            <a:off x="2717728" y="2392558"/>
            <a:ext cx="12444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B09A9ED-89BC-476C-BA11-1ED18C2DCB91}"/>
              </a:ext>
            </a:extLst>
          </p:cNvPr>
          <p:cNvCxnSpPr>
            <a:cxnSpLocks/>
            <a:stCxn id="20" idx="2"/>
            <a:endCxn id="69" idx="2"/>
          </p:cNvCxnSpPr>
          <p:nvPr/>
        </p:nvCxnSpPr>
        <p:spPr>
          <a:xfrm rot="5400000">
            <a:off x="5785768" y="1630714"/>
            <a:ext cx="12700" cy="2414060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1758AE5-8DD6-429D-BDAE-1A42043A271B}"/>
              </a:ext>
            </a:extLst>
          </p:cNvPr>
          <p:cNvCxnSpPr>
            <a:cxnSpLocks/>
          </p:cNvCxnSpPr>
          <p:nvPr/>
        </p:nvCxnSpPr>
        <p:spPr>
          <a:xfrm>
            <a:off x="4587750" y="3055939"/>
            <a:ext cx="0" cy="79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C249D22-A6F7-402D-B16C-01F9F9916DFE}"/>
              </a:ext>
            </a:extLst>
          </p:cNvPr>
          <p:cNvSpPr/>
          <p:nvPr/>
        </p:nvSpPr>
        <p:spPr>
          <a:xfrm>
            <a:off x="3986691" y="3272000"/>
            <a:ext cx="1208568" cy="2629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fi-FI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8FEAF5-AE01-47DA-9B7E-9FC79A2DF848}"/>
              </a:ext>
            </a:extLst>
          </p:cNvPr>
          <p:cNvGrpSpPr/>
          <p:nvPr/>
        </p:nvGrpSpPr>
        <p:grpSpPr>
          <a:xfrm>
            <a:off x="4418441" y="3886872"/>
            <a:ext cx="336619" cy="683281"/>
            <a:chOff x="-1239384" y="1033448"/>
            <a:chExt cx="266700" cy="541358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28EA1B6-D5AE-4CAB-8E0F-FF67C296BF91}"/>
                </a:ext>
              </a:extLst>
            </p:cNvPr>
            <p:cNvSpPr/>
            <p:nvPr/>
          </p:nvSpPr>
          <p:spPr>
            <a:xfrm rot="10800000">
              <a:off x="-1213485" y="1033448"/>
              <a:ext cx="214900" cy="20467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F5FD5E-2261-4C52-9A96-D4F7DCAD51F9}"/>
                </a:ext>
              </a:extLst>
            </p:cNvPr>
            <p:cNvGrpSpPr/>
            <p:nvPr/>
          </p:nvGrpSpPr>
          <p:grpSpPr>
            <a:xfrm>
              <a:off x="-1239384" y="1087710"/>
              <a:ext cx="266700" cy="487096"/>
              <a:chOff x="6246991" y="5980134"/>
              <a:chExt cx="534310" cy="975857"/>
            </a:xfrm>
          </p:grpSpPr>
          <p:sp>
            <p:nvSpPr>
              <p:cNvPr id="111" name="Pentagon 110">
                <a:extLst>
                  <a:ext uri="{FF2B5EF4-FFF2-40B4-BE49-F238E27FC236}">
                    <a16:creationId xmlns:a16="http://schemas.microsoft.com/office/drawing/2014/main" id="{6BF46B1D-90C7-4EA7-9124-792E9E4C61AB}"/>
                  </a:ext>
                </a:extLst>
              </p:cNvPr>
              <p:cNvSpPr/>
              <p:nvPr/>
            </p:nvSpPr>
            <p:spPr>
              <a:xfrm rot="10800000">
                <a:off x="6246991" y="6447124"/>
                <a:ext cx="534310" cy="508867"/>
              </a:xfrm>
              <a:prstGeom prst="pentagon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/>
              </a:p>
            </p:txBody>
          </p:sp>
          <p:sp>
            <p:nvSpPr>
              <p:cNvPr id="112" name="Pentagon 111">
                <a:extLst>
                  <a:ext uri="{FF2B5EF4-FFF2-40B4-BE49-F238E27FC236}">
                    <a16:creationId xmlns:a16="http://schemas.microsoft.com/office/drawing/2014/main" id="{D17F59CB-5F52-423C-BBE2-28E2893AC0A0}"/>
                  </a:ext>
                </a:extLst>
              </p:cNvPr>
              <p:cNvSpPr/>
              <p:nvPr/>
            </p:nvSpPr>
            <p:spPr>
              <a:xfrm rot="10800000">
                <a:off x="6298879" y="6344140"/>
                <a:ext cx="430534" cy="410034"/>
              </a:xfrm>
              <a:prstGeom prst="pentagon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/>
              </a:p>
            </p:txBody>
          </p:sp>
          <p:sp>
            <p:nvSpPr>
              <p:cNvPr id="113" name="Pentagon 112">
                <a:extLst>
                  <a:ext uri="{FF2B5EF4-FFF2-40B4-BE49-F238E27FC236}">
                    <a16:creationId xmlns:a16="http://schemas.microsoft.com/office/drawing/2014/main" id="{B746FC1B-283B-4D3F-8BC4-B20B9F8E15EB}"/>
                  </a:ext>
                </a:extLst>
              </p:cNvPr>
              <p:cNvSpPr/>
              <p:nvPr/>
            </p:nvSpPr>
            <p:spPr>
              <a:xfrm rot="10800000">
                <a:off x="6351267" y="6241634"/>
                <a:ext cx="325758" cy="310246"/>
              </a:xfrm>
              <a:prstGeom prst="pentagon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/>
              </a:p>
            </p:txBody>
          </p:sp>
          <p:sp>
            <p:nvSpPr>
              <p:cNvPr id="114" name="Pentagon 113">
                <a:extLst>
                  <a:ext uri="{FF2B5EF4-FFF2-40B4-BE49-F238E27FC236}">
                    <a16:creationId xmlns:a16="http://schemas.microsoft.com/office/drawing/2014/main" id="{2AC77FC3-3BC9-43E0-BC1A-FA629C7610C7}"/>
                  </a:ext>
                </a:extLst>
              </p:cNvPr>
              <p:cNvSpPr/>
              <p:nvPr/>
            </p:nvSpPr>
            <p:spPr>
              <a:xfrm rot="10800000">
                <a:off x="6403840" y="6139303"/>
                <a:ext cx="220612" cy="210108"/>
              </a:xfrm>
              <a:prstGeom prst="pentagon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57B1189-2262-40E7-93DE-D2A1774174B3}"/>
                  </a:ext>
                </a:extLst>
              </p:cNvPr>
              <p:cNvSpPr/>
              <p:nvPr/>
            </p:nvSpPr>
            <p:spPr>
              <a:xfrm rot="10800000">
                <a:off x="6403839" y="5980134"/>
                <a:ext cx="220612" cy="2101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/>
              </a:p>
            </p:txBody>
          </p:sp>
        </p:grpSp>
      </p:grp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F31F3E96-A3B1-4BF6-8C8F-AFFEF8AFB237}"/>
              </a:ext>
            </a:extLst>
          </p:cNvPr>
          <p:cNvSpPr txBox="1">
            <a:spLocks/>
          </p:cNvSpPr>
          <p:nvPr/>
        </p:nvSpPr>
        <p:spPr>
          <a:xfrm>
            <a:off x="4789370" y="4092139"/>
            <a:ext cx="1585664" cy="301621"/>
          </a:xfrm>
          <a:prstGeom prst="rect">
            <a:avLst/>
          </a:prstGeom>
          <a:noFill/>
        </p:spPr>
        <p:txBody>
          <a:bodyPr vert="horz" wrap="square" lIns="27432" tIns="27432" rIns="27432" bIns="27432" rtlCol="0">
            <a:sp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Mobile Network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99F4532-3A76-4577-9342-E96500E74C62}"/>
              </a:ext>
            </a:extLst>
          </p:cNvPr>
          <p:cNvSpPr/>
          <p:nvPr/>
        </p:nvSpPr>
        <p:spPr>
          <a:xfrm>
            <a:off x="1696731" y="3264947"/>
            <a:ext cx="1357618" cy="2629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Collector</a:t>
            </a:r>
            <a:endParaRPr lang="fi-FI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8531115-6AA3-47D3-B7D0-BA85607466CF}"/>
              </a:ext>
            </a:extLst>
          </p:cNvPr>
          <p:cNvCxnSpPr>
            <a:cxnSpLocks/>
            <a:stCxn id="112" idx="5"/>
            <a:endCxn id="117" idx="2"/>
          </p:cNvCxnSpPr>
          <p:nvPr/>
        </p:nvCxnSpPr>
        <p:spPr>
          <a:xfrm rot="10800000">
            <a:off x="2375540" y="3527941"/>
            <a:ext cx="2075590" cy="816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D38DA-EDA4-4D29-B661-0AAB3F201F2A}"/>
              </a:ext>
            </a:extLst>
          </p:cNvPr>
          <p:cNvCxnSpPr>
            <a:cxnSpLocks/>
            <a:stCxn id="117" idx="0"/>
            <a:endCxn id="49" idx="2"/>
          </p:cNvCxnSpPr>
          <p:nvPr/>
        </p:nvCxnSpPr>
        <p:spPr>
          <a:xfrm rot="16200000" flipV="1">
            <a:off x="2024771" y="2914177"/>
            <a:ext cx="427203" cy="2743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1ACCE15-376C-4924-BD7B-39F341295337}"/>
              </a:ext>
            </a:extLst>
          </p:cNvPr>
          <p:cNvCxnSpPr>
            <a:cxnSpLocks/>
            <a:stCxn id="117" idx="0"/>
            <a:endCxn id="129" idx="2"/>
          </p:cNvCxnSpPr>
          <p:nvPr/>
        </p:nvCxnSpPr>
        <p:spPr>
          <a:xfrm rot="5400000" flipH="1" flipV="1">
            <a:off x="3073164" y="2140122"/>
            <a:ext cx="427202" cy="18224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F029133-179F-4481-8B67-66C75941DCC0}"/>
              </a:ext>
            </a:extLst>
          </p:cNvPr>
          <p:cNvSpPr/>
          <p:nvPr/>
        </p:nvSpPr>
        <p:spPr>
          <a:xfrm>
            <a:off x="4105119" y="2691929"/>
            <a:ext cx="185744" cy="14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B1B3E3-9E0D-41E9-A601-9DA848851BBB}"/>
              </a:ext>
            </a:extLst>
          </p:cNvPr>
          <p:cNvGrpSpPr/>
          <p:nvPr/>
        </p:nvGrpSpPr>
        <p:grpSpPr>
          <a:xfrm>
            <a:off x="7224870" y="18728"/>
            <a:ext cx="1106330" cy="1235747"/>
            <a:chOff x="6661367" y="536790"/>
            <a:chExt cx="876536" cy="97907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0BEAEB-A8CD-40F7-9FBF-7D197E997296}"/>
                </a:ext>
              </a:extLst>
            </p:cNvPr>
            <p:cNvSpPr/>
            <p:nvPr/>
          </p:nvSpPr>
          <p:spPr>
            <a:xfrm>
              <a:off x="6661367" y="536790"/>
              <a:ext cx="876536" cy="876536"/>
            </a:xfrm>
            <a:prstGeom prst="rect">
              <a:avLst/>
            </a:prstGeom>
            <a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B8F5526-BB2D-4CF6-938D-F19D4F39AAB7}"/>
                </a:ext>
              </a:extLst>
            </p:cNvPr>
            <p:cNvSpPr/>
            <p:nvPr/>
          </p:nvSpPr>
          <p:spPr>
            <a:xfrm>
              <a:off x="6802674" y="1307496"/>
              <a:ext cx="655804" cy="20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Env. Info.</a:t>
              </a:r>
              <a:endParaRPr lang="fi-FI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8B5E1C-B816-44C5-ACCD-B9B60A83842E}"/>
              </a:ext>
            </a:extLst>
          </p:cNvPr>
          <p:cNvGrpSpPr/>
          <p:nvPr/>
        </p:nvGrpSpPr>
        <p:grpSpPr>
          <a:xfrm>
            <a:off x="5488464" y="392227"/>
            <a:ext cx="1390247" cy="862248"/>
            <a:chOff x="5285627" y="826410"/>
            <a:chExt cx="1101481" cy="68315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F84832E-304F-46C6-AA22-D5459BFAD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0" t="20362" r="68885" b="34863"/>
            <a:stretch/>
          </p:blipFill>
          <p:spPr>
            <a:xfrm>
              <a:off x="5285627" y="826410"/>
              <a:ext cx="1101481" cy="586583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D8111C9-5DCC-4B05-A211-92BA500E628C}"/>
                </a:ext>
              </a:extLst>
            </p:cNvPr>
            <p:cNvSpPr/>
            <p:nvPr/>
          </p:nvSpPr>
          <p:spPr>
            <a:xfrm>
              <a:off x="5415492" y="1301196"/>
              <a:ext cx="852249" cy="20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Twin</a:t>
              </a:r>
              <a:endParaRPr lang="fi-FI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5FC3D1-AE4F-4788-8A73-F28337BCCE28}"/>
              </a:ext>
            </a:extLst>
          </p:cNvPr>
          <p:cNvGrpSpPr/>
          <p:nvPr/>
        </p:nvGrpSpPr>
        <p:grpSpPr>
          <a:xfrm>
            <a:off x="692646" y="21740"/>
            <a:ext cx="1485598" cy="1232736"/>
            <a:chOff x="2060706" y="171107"/>
            <a:chExt cx="1177026" cy="97668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F626477-4C52-4DFA-8656-3134A0314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60706" y="171107"/>
              <a:ext cx="1177026" cy="879706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E605009-D6D7-49A2-91A9-A3ED6FC8B3C5}"/>
                </a:ext>
              </a:extLst>
            </p:cNvPr>
            <p:cNvSpPr/>
            <p:nvPr/>
          </p:nvSpPr>
          <p:spPr>
            <a:xfrm>
              <a:off x="2145498" y="939427"/>
              <a:ext cx="1007442" cy="20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Measurements</a:t>
              </a:r>
              <a:endParaRPr lang="fi-FI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40ADD2-90CF-4D80-893F-72C6E74829AE}"/>
              </a:ext>
            </a:extLst>
          </p:cNvPr>
          <p:cNvGrpSpPr/>
          <p:nvPr/>
        </p:nvGrpSpPr>
        <p:grpSpPr>
          <a:xfrm>
            <a:off x="2592663" y="379570"/>
            <a:ext cx="1106940" cy="874907"/>
            <a:chOff x="3566073" y="425556"/>
            <a:chExt cx="877019" cy="69318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329B496-5C11-46B2-BB6C-E1F805230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66073" y="425556"/>
              <a:ext cx="877019" cy="616654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DA99265-CD7E-4EEA-AB42-8FCE7F6638ED}"/>
                </a:ext>
              </a:extLst>
            </p:cNvPr>
            <p:cNvSpPr/>
            <p:nvPr/>
          </p:nvSpPr>
          <p:spPr>
            <a:xfrm>
              <a:off x="3598832" y="910371"/>
              <a:ext cx="801672" cy="20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Loc. Traces</a:t>
              </a:r>
              <a:endParaRPr lang="fi-FI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8E08C82E-49F5-4CA3-9214-2F0DAA07CA43}"/>
              </a:ext>
            </a:extLst>
          </p:cNvPr>
          <p:cNvSpPr/>
          <p:nvPr/>
        </p:nvSpPr>
        <p:spPr>
          <a:xfrm>
            <a:off x="1643701" y="224002"/>
            <a:ext cx="467764" cy="4650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>
              <a:solidFill>
                <a:schemeClr val="bg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CBFD4A9-123B-4FBC-A691-E9A1FBFBDF83}"/>
              </a:ext>
            </a:extLst>
          </p:cNvPr>
          <p:cNvCxnSpPr>
            <a:cxnSpLocks/>
            <a:stCxn id="137" idx="6"/>
            <a:endCxn id="61" idx="1"/>
          </p:cNvCxnSpPr>
          <p:nvPr/>
        </p:nvCxnSpPr>
        <p:spPr>
          <a:xfrm>
            <a:off x="2111465" y="456538"/>
            <a:ext cx="481198" cy="3121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D11D544-187C-4535-BD4C-A64B51B32C50}"/>
              </a:ext>
            </a:extLst>
          </p:cNvPr>
          <p:cNvCxnSpPr>
            <a:cxnSpLocks/>
            <a:stCxn id="61" idx="3"/>
            <a:endCxn id="159" idx="0"/>
          </p:cNvCxnSpPr>
          <p:nvPr/>
        </p:nvCxnSpPr>
        <p:spPr>
          <a:xfrm>
            <a:off x="3699603" y="768727"/>
            <a:ext cx="549274" cy="228278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30D8A47-DEEB-4136-9B4E-B5F6C737A515}"/>
              </a:ext>
            </a:extLst>
          </p:cNvPr>
          <p:cNvSpPr/>
          <p:nvPr/>
        </p:nvSpPr>
        <p:spPr>
          <a:xfrm>
            <a:off x="2392055" y="1947372"/>
            <a:ext cx="233839" cy="12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97B95821-E22A-430C-A747-F19054346071}"/>
              </a:ext>
            </a:extLst>
          </p:cNvPr>
          <p:cNvCxnSpPr>
            <a:cxnSpLocks/>
            <a:stCxn id="52" idx="1"/>
            <a:endCxn id="37" idx="3"/>
          </p:cNvCxnSpPr>
          <p:nvPr/>
        </p:nvCxnSpPr>
        <p:spPr>
          <a:xfrm rot="10800000" flipV="1">
            <a:off x="6878713" y="571893"/>
            <a:ext cx="346159" cy="1905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1853434D-BB5B-45F4-BF41-E4C1821B4327}"/>
              </a:ext>
            </a:extLst>
          </p:cNvPr>
          <p:cNvCxnSpPr>
            <a:cxnSpLocks/>
            <a:stCxn id="37" idx="1"/>
            <a:endCxn id="160" idx="0"/>
          </p:cNvCxnSpPr>
          <p:nvPr/>
        </p:nvCxnSpPr>
        <p:spPr>
          <a:xfrm rot="10800000" flipV="1">
            <a:off x="4946852" y="762408"/>
            <a:ext cx="541613" cy="238116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66EB039-CD4D-482A-BF9A-297C3382B788}"/>
              </a:ext>
            </a:extLst>
          </p:cNvPr>
          <p:cNvSpPr/>
          <p:nvPr/>
        </p:nvSpPr>
        <p:spPr>
          <a:xfrm>
            <a:off x="3976370" y="991484"/>
            <a:ext cx="1208568" cy="26299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i-FI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C725762-B9F5-4130-B1F1-76F100839595}"/>
              </a:ext>
            </a:extLst>
          </p:cNvPr>
          <p:cNvSpPr/>
          <p:nvPr/>
        </p:nvSpPr>
        <p:spPr>
          <a:xfrm>
            <a:off x="4156005" y="997006"/>
            <a:ext cx="185744" cy="14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FAEC487-2AE2-475F-8621-6CCD387C2F13}"/>
              </a:ext>
            </a:extLst>
          </p:cNvPr>
          <p:cNvSpPr/>
          <p:nvPr/>
        </p:nvSpPr>
        <p:spPr>
          <a:xfrm>
            <a:off x="4853978" y="1000525"/>
            <a:ext cx="185744" cy="14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F7F9DCE1-B923-4593-B7B1-2C26EE22319A}"/>
              </a:ext>
            </a:extLst>
          </p:cNvPr>
          <p:cNvCxnSpPr>
            <a:cxnSpLocks/>
            <a:stCxn id="154" idx="2"/>
            <a:endCxn id="144" idx="0"/>
          </p:cNvCxnSpPr>
          <p:nvPr/>
        </p:nvCxnSpPr>
        <p:spPr>
          <a:xfrm rot="5400000">
            <a:off x="3198367" y="565084"/>
            <a:ext cx="692897" cy="2071680"/>
          </a:xfrm>
          <a:prstGeom prst="bentConnector3">
            <a:avLst>
              <a:gd name="adj1" fmla="val 28005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EE5FD430-D4EA-44A4-975C-BCD85BA4424D}"/>
              </a:ext>
            </a:extLst>
          </p:cNvPr>
          <p:cNvCxnSpPr>
            <a:cxnSpLocks/>
            <a:stCxn id="154" idx="2"/>
            <a:endCxn id="152" idx="0"/>
          </p:cNvCxnSpPr>
          <p:nvPr/>
        </p:nvCxnSpPr>
        <p:spPr>
          <a:xfrm rot="16200000" flipH="1">
            <a:off x="4440868" y="1394263"/>
            <a:ext cx="692897" cy="413323"/>
          </a:xfrm>
          <a:prstGeom prst="bentConnector3">
            <a:avLst>
              <a:gd name="adj1" fmla="val 28005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091A60-D2CA-46DD-BA64-1E69D68C30A4}"/>
              </a:ext>
            </a:extLst>
          </p:cNvPr>
          <p:cNvSpPr/>
          <p:nvPr/>
        </p:nvSpPr>
        <p:spPr>
          <a:xfrm>
            <a:off x="6364923" y="3237214"/>
            <a:ext cx="1021408" cy="373389"/>
          </a:xfrm>
          <a:prstGeom prst="roundRect">
            <a:avLst>
              <a:gd name="adj" fmla="val 11541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 anchorCtr="0"/>
          <a:lstStyle/>
          <a:p>
            <a:pPr algn="ctr"/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PLANAR</a:t>
            </a:r>
          </a:p>
        </p:txBody>
      </p:sp>
    </p:spTree>
    <p:extLst>
      <p:ext uri="{BB962C8B-B14F-4D97-AF65-F5344CB8AC3E}">
        <p14:creationId xmlns:p14="http://schemas.microsoft.com/office/powerpoint/2010/main" val="59136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Tolppa, Janne (Nokia - DE/Munich)</dc:creator>
  <cp:lastModifiedBy>Kajo, Marton (EXT - DE/Munich)</cp:lastModifiedBy>
  <cp:revision>24</cp:revision>
  <dcterms:created xsi:type="dcterms:W3CDTF">2020-01-13T09:53:05Z</dcterms:created>
  <dcterms:modified xsi:type="dcterms:W3CDTF">2022-01-13T11:07:09Z</dcterms:modified>
</cp:coreProperties>
</file>