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45720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87208E"/>
    <a:srgbClr val="1CE3FF"/>
    <a:srgbClr val="FF00FF"/>
    <a:srgbClr val="FFCA00"/>
    <a:srgbClr val="FF0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30" autoAdjust="0"/>
    <p:restoredTop sz="94660"/>
  </p:normalViewPr>
  <p:slideViewPr>
    <p:cSldViewPr snapToGrid="0">
      <p:cViewPr>
        <p:scale>
          <a:sx n="200" d="100"/>
          <a:sy n="200" d="100"/>
        </p:scale>
        <p:origin x="231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448945"/>
            <a:ext cx="3429000" cy="955040"/>
          </a:xfrm>
        </p:spPr>
        <p:txBody>
          <a:bodyPr anchor="b"/>
          <a:lstStyle>
            <a:lvl1pPr algn="ctr"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440815"/>
            <a:ext cx="3429000" cy="662305"/>
          </a:xfrm>
        </p:spPr>
        <p:txBody>
          <a:bodyPr/>
          <a:lstStyle>
            <a:lvl1pPr marL="0" indent="0" algn="ctr">
              <a:buNone/>
              <a:defRPr sz="900"/>
            </a:lvl1pPr>
            <a:lvl2pPr marL="171450" indent="0" algn="ctr">
              <a:buNone/>
              <a:defRPr sz="750"/>
            </a:lvl2pPr>
            <a:lvl3pPr marL="342900" indent="0" algn="ctr">
              <a:buNone/>
              <a:defRPr sz="675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0272-4DD7-407D-8B6E-531A61D2CD2B}" type="datetimeFigureOut">
              <a:rPr lang="fi-FI" smtClean="0"/>
              <a:t>8.1.2022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7FC-49B9-4FCD-A063-9884FBC6EE2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898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0272-4DD7-407D-8B6E-531A61D2CD2B}" type="datetimeFigureOut">
              <a:rPr lang="fi-FI" smtClean="0"/>
              <a:t>8.1.2022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7FC-49B9-4FCD-A063-9884FBC6EE2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4706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" y="146050"/>
            <a:ext cx="985838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46050"/>
            <a:ext cx="2900363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0272-4DD7-407D-8B6E-531A61D2CD2B}" type="datetimeFigureOut">
              <a:rPr lang="fi-FI" smtClean="0"/>
              <a:t>8.1.2022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7FC-49B9-4FCD-A063-9884FBC6EE2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0828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0272-4DD7-407D-8B6E-531A61D2CD2B}" type="datetimeFigureOut">
              <a:rPr lang="fi-FI" smtClean="0"/>
              <a:t>8.1.2022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7FC-49B9-4FCD-A063-9884FBC6EE2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596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683895"/>
            <a:ext cx="3943350" cy="1141095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1835785"/>
            <a:ext cx="3943350" cy="600075"/>
          </a:xfr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171450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0272-4DD7-407D-8B6E-531A61D2CD2B}" type="datetimeFigureOut">
              <a:rPr lang="fi-FI" smtClean="0"/>
              <a:t>8.1.2022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7FC-49B9-4FCD-A063-9884FBC6EE2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2099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730250"/>
            <a:ext cx="194310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730250"/>
            <a:ext cx="194310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0272-4DD7-407D-8B6E-531A61D2CD2B}" type="datetimeFigureOut">
              <a:rPr lang="fi-FI" smtClean="0"/>
              <a:t>8.1.2022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7FC-49B9-4FCD-A063-9884FBC6EE2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0054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46050"/>
            <a:ext cx="394335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672465"/>
            <a:ext cx="1934170" cy="32956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002030"/>
            <a:ext cx="1934170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672465"/>
            <a:ext cx="1943696" cy="32956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002030"/>
            <a:ext cx="1943696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0272-4DD7-407D-8B6E-531A61D2CD2B}" type="datetimeFigureOut">
              <a:rPr lang="fi-FI" smtClean="0"/>
              <a:t>8.1.2022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7FC-49B9-4FCD-A063-9884FBC6EE2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6604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0272-4DD7-407D-8B6E-531A61D2CD2B}" type="datetimeFigureOut">
              <a:rPr lang="fi-FI" smtClean="0"/>
              <a:t>8.1.2022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7FC-49B9-4FCD-A063-9884FBC6EE2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0172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0272-4DD7-407D-8B6E-531A61D2CD2B}" type="datetimeFigureOut">
              <a:rPr lang="fi-FI" smtClean="0"/>
              <a:t>8.1.2022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7FC-49B9-4FCD-A063-9884FBC6EE2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6031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82880"/>
            <a:ext cx="1474589" cy="64008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394970"/>
            <a:ext cx="2314575" cy="1949450"/>
          </a:xfrm>
        </p:spPr>
        <p:txBody>
          <a:bodyPr/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750"/>
            </a:lvl4pPr>
            <a:lvl5pPr>
              <a:defRPr sz="75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822960"/>
            <a:ext cx="1474589" cy="1524635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0272-4DD7-407D-8B6E-531A61D2CD2B}" type="datetimeFigureOut">
              <a:rPr lang="fi-FI" smtClean="0"/>
              <a:t>8.1.2022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7FC-49B9-4FCD-A063-9884FBC6EE2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6670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82880"/>
            <a:ext cx="1474589" cy="64008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394970"/>
            <a:ext cx="2314575" cy="1949450"/>
          </a:xfrm>
        </p:spPr>
        <p:txBody>
          <a:bodyPr anchor="t"/>
          <a:lstStyle>
            <a:lvl1pPr marL="0" indent="0">
              <a:buNone/>
              <a:defRPr sz="1200"/>
            </a:lvl1pPr>
            <a:lvl2pPr marL="171450" indent="0">
              <a:buNone/>
              <a:defRPr sz="1050"/>
            </a:lvl2pPr>
            <a:lvl3pPr marL="342900" indent="0">
              <a:buNone/>
              <a:defRPr sz="900"/>
            </a:lvl3pPr>
            <a:lvl4pPr marL="514350" indent="0">
              <a:buNone/>
              <a:defRPr sz="750"/>
            </a:lvl4pPr>
            <a:lvl5pPr marL="685800" indent="0">
              <a:buNone/>
              <a:defRPr sz="750"/>
            </a:lvl5pPr>
            <a:lvl6pPr marL="857250" indent="0">
              <a:buNone/>
              <a:defRPr sz="750"/>
            </a:lvl6pPr>
            <a:lvl7pPr marL="1028700" indent="0">
              <a:buNone/>
              <a:defRPr sz="750"/>
            </a:lvl7pPr>
            <a:lvl8pPr marL="1200150" indent="0">
              <a:buNone/>
              <a:defRPr sz="750"/>
            </a:lvl8pPr>
            <a:lvl9pPr marL="1371600" indent="0">
              <a:buNone/>
              <a:defRPr sz="7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822960"/>
            <a:ext cx="1474589" cy="1524635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0272-4DD7-407D-8B6E-531A61D2CD2B}" type="datetimeFigureOut">
              <a:rPr lang="fi-FI" smtClean="0"/>
              <a:t>8.1.2022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87FC-49B9-4FCD-A063-9884FBC6EE2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2907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46050"/>
            <a:ext cx="394335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730250"/>
            <a:ext cx="394335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2542540"/>
            <a:ext cx="10287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40272-4DD7-407D-8B6E-531A61D2CD2B}" type="datetimeFigureOut">
              <a:rPr lang="fi-FI" smtClean="0"/>
              <a:t>8.1.2022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2542540"/>
            <a:ext cx="154305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2542540"/>
            <a:ext cx="10287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787FC-49B9-4FCD-A063-9884FBC6EE2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3104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16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5" indent="-85725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59212D-1E2B-485C-98EC-C24AD0C89F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54" r="19313" b="29462"/>
          <a:stretch/>
        </p:blipFill>
        <p:spPr>
          <a:xfrm>
            <a:off x="3906" y="-26"/>
            <a:ext cx="4568095" cy="2749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A7B986-7EC6-49B9-B510-B4BEF62AFF11}"/>
              </a:ext>
            </a:extLst>
          </p:cNvPr>
          <p:cNvSpPr/>
          <p:nvPr/>
        </p:nvSpPr>
        <p:spPr>
          <a:xfrm>
            <a:off x="61625" y="2112407"/>
            <a:ext cx="1910049" cy="575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AB35F6-7B58-4AA5-AE2A-8449A3596488}"/>
              </a:ext>
            </a:extLst>
          </p:cNvPr>
          <p:cNvSpPr/>
          <p:nvPr/>
        </p:nvSpPr>
        <p:spPr>
          <a:xfrm>
            <a:off x="116292" y="2154065"/>
            <a:ext cx="530043" cy="128205"/>
          </a:xfrm>
          <a:prstGeom prst="roundRect">
            <a:avLst/>
          </a:prstGeom>
          <a:solidFill>
            <a:srgbClr val="3D4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000" tIns="24000" rIns="24000" bIns="2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00"/>
              </a:spcAft>
              <a:buSzPct val="100000"/>
            </a:pPr>
            <a:endParaRPr lang="en-US" sz="933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705E39E4-F960-4F34-A75A-509E38D08ADC}"/>
              </a:ext>
            </a:extLst>
          </p:cNvPr>
          <p:cNvSpPr txBox="1">
            <a:spLocks/>
          </p:cNvSpPr>
          <p:nvPr/>
        </p:nvSpPr>
        <p:spPr>
          <a:xfrm>
            <a:off x="722893" y="2154066"/>
            <a:ext cx="1248782" cy="1282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40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260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9300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2340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82400" indent="-2286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12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432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Input sequence</a:t>
            </a:r>
            <a:endParaRPr lang="en-US" sz="1400" baseline="-25000" dirty="0">
              <a:solidFill>
                <a:schemeClr val="tx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8970016-A321-444C-B5AA-D9A46DE0C333}"/>
              </a:ext>
            </a:extLst>
          </p:cNvPr>
          <p:cNvSpPr/>
          <p:nvPr/>
        </p:nvSpPr>
        <p:spPr>
          <a:xfrm>
            <a:off x="116292" y="2333453"/>
            <a:ext cx="530043" cy="128205"/>
          </a:xfrm>
          <a:prstGeom prst="roundRect">
            <a:avLst/>
          </a:prstGeom>
          <a:solidFill>
            <a:srgbClr val="872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000" tIns="24000" rIns="24000" bIns="2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00"/>
              </a:spcAft>
              <a:buSzPct val="100000"/>
            </a:pPr>
            <a:endParaRPr lang="en-US" sz="933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B0BD98E0-C775-40F7-9397-DBFDC453C39F}"/>
              </a:ext>
            </a:extLst>
          </p:cNvPr>
          <p:cNvSpPr txBox="1">
            <a:spLocks/>
          </p:cNvSpPr>
          <p:nvPr/>
        </p:nvSpPr>
        <p:spPr>
          <a:xfrm>
            <a:off x="722893" y="2333454"/>
            <a:ext cx="1248782" cy="1282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40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260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9300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2340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82400" indent="-2286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12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432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Ground truth</a:t>
            </a:r>
            <a:endParaRPr lang="en-US" sz="1400" baseline="-25000" dirty="0">
              <a:solidFill>
                <a:schemeClr val="tx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8F2EFB7-2CE4-4DB7-9EE4-CBD1EC87F8BB}"/>
              </a:ext>
            </a:extLst>
          </p:cNvPr>
          <p:cNvSpPr/>
          <p:nvPr/>
        </p:nvSpPr>
        <p:spPr>
          <a:xfrm>
            <a:off x="116292" y="2512841"/>
            <a:ext cx="530043" cy="12820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000" tIns="24000" rIns="24000" bIns="2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00"/>
              </a:spcAft>
              <a:buSzPct val="100000"/>
            </a:pPr>
            <a:endParaRPr lang="en-US" sz="933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9E572DDE-0F24-46ED-A0D6-67257F83B527}"/>
              </a:ext>
            </a:extLst>
          </p:cNvPr>
          <p:cNvSpPr txBox="1">
            <a:spLocks/>
          </p:cNvSpPr>
          <p:nvPr/>
        </p:nvSpPr>
        <p:spPr>
          <a:xfrm>
            <a:off x="722893" y="2512842"/>
            <a:ext cx="1248782" cy="1282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40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260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9300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2340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82400" indent="-2286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12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432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Prediction</a:t>
            </a:r>
            <a:endParaRPr lang="en-US" sz="1400" baseline="-25000" dirty="0">
              <a:solidFill>
                <a:schemeClr val="tx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4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Tolppa, Janne (Nokia - DE/Munich)</dc:creator>
  <cp:lastModifiedBy>Kajo, Marton (EXT - DE/Munich)</cp:lastModifiedBy>
  <cp:revision>6</cp:revision>
  <dcterms:created xsi:type="dcterms:W3CDTF">2019-11-27T14:16:38Z</dcterms:created>
  <dcterms:modified xsi:type="dcterms:W3CDTF">2022-01-08T17:32:55Z</dcterms:modified>
</cp:coreProperties>
</file>