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7208E"/>
    <a:srgbClr val="1CE3FF"/>
    <a:srgbClr val="FF00FF"/>
    <a:srgbClr val="FFCA00"/>
    <a:srgbClr val="FF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0" autoAdjust="0"/>
    <p:restoredTop sz="94660"/>
  </p:normalViewPr>
  <p:slideViewPr>
    <p:cSldViewPr snapToGrid="0">
      <p:cViewPr>
        <p:scale>
          <a:sx n="125" d="100"/>
          <a:sy n="125" d="100"/>
        </p:scale>
        <p:origin x="339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020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527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35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19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947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348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390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47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90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436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63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78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F16CAE-A08F-4D2D-AF8D-8FC74424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" y="-3175"/>
            <a:ext cx="4568093" cy="2749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A7B986-7EC6-49B9-B510-B4BEF62AFF11}"/>
              </a:ext>
            </a:extLst>
          </p:cNvPr>
          <p:cNvSpPr/>
          <p:nvPr/>
        </p:nvSpPr>
        <p:spPr>
          <a:xfrm>
            <a:off x="72731" y="662662"/>
            <a:ext cx="2037423" cy="414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AD23D-6C38-4D91-A622-2E186E39E9AC}"/>
              </a:ext>
            </a:extLst>
          </p:cNvPr>
          <p:cNvSpPr/>
          <p:nvPr/>
        </p:nvSpPr>
        <p:spPr>
          <a:xfrm>
            <a:off x="129969" y="714166"/>
            <a:ext cx="530043" cy="128205"/>
          </a:xfrm>
          <a:prstGeom prst="roundRect">
            <a:avLst/>
          </a:prstGeom>
          <a:gradFill>
            <a:gsLst>
              <a:gs pos="0">
                <a:srgbClr val="FF0700"/>
              </a:gs>
              <a:gs pos="100000">
                <a:srgbClr val="FFCA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0" tIns="24000" rIns="24000" bIns="2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"/>
              </a:spcAft>
              <a:buSzPct val="100000"/>
            </a:pPr>
            <a:endParaRPr lang="en-US" sz="933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C73BED7-A9CA-45D2-95B3-C69424526B2F}"/>
              </a:ext>
            </a:extLst>
          </p:cNvPr>
          <p:cNvSpPr txBox="1">
            <a:spLocks/>
          </p:cNvSpPr>
          <p:nvPr/>
        </p:nvSpPr>
        <p:spPr>
          <a:xfrm>
            <a:off x="736570" y="714167"/>
            <a:ext cx="1373584" cy="1282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RSRP, serv. cell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26E7-7F90-4260-9F13-A719BBB66B56}"/>
              </a:ext>
            </a:extLst>
          </p:cNvPr>
          <p:cNvSpPr/>
          <p:nvPr/>
        </p:nvSpPr>
        <p:spPr>
          <a:xfrm>
            <a:off x="129969" y="893554"/>
            <a:ext cx="530043" cy="128205"/>
          </a:xfrm>
          <a:prstGeom prst="roundRect">
            <a:avLst/>
          </a:prstGeom>
          <a:gradFill>
            <a:gsLst>
              <a:gs pos="0">
                <a:srgbClr val="FF00FF"/>
              </a:gs>
              <a:gs pos="100000">
                <a:srgbClr val="1CE3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0" tIns="24000" rIns="24000" bIns="2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"/>
              </a:spcAft>
              <a:buSzPct val="100000"/>
            </a:pPr>
            <a:endParaRPr lang="en-US" sz="933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635F2D9-9DDA-468D-AAF2-69F684766D29}"/>
              </a:ext>
            </a:extLst>
          </p:cNvPr>
          <p:cNvSpPr txBox="1">
            <a:spLocks/>
          </p:cNvSpPr>
          <p:nvPr/>
        </p:nvSpPr>
        <p:spPr>
          <a:xfrm>
            <a:off x="736570" y="893555"/>
            <a:ext cx="1373584" cy="1282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RSRP, serv. cell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24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Tolppa, Janne (Nokia - DE/Munich)</dc:creator>
  <cp:lastModifiedBy>Kajo, Marton (EXT - DE/Munich)</cp:lastModifiedBy>
  <cp:revision>7</cp:revision>
  <dcterms:created xsi:type="dcterms:W3CDTF">2019-11-27T14:16:38Z</dcterms:created>
  <dcterms:modified xsi:type="dcterms:W3CDTF">2022-01-08T17:35:09Z</dcterms:modified>
</cp:coreProperties>
</file>