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712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2664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30238" y="1143000"/>
            <a:ext cx="8118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7"/>
            <a:ext cx="18936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729667"/>
            <a:ext cx="18936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729667"/>
            <a:ext cx="18936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729667"/>
            <a:ext cx="18936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08056"/>
            <a:ext cx="8359200" cy="1337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502" y="2067389"/>
            <a:ext cx="8291898" cy="1065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24322"/>
            <a:ext cx="1599250" cy="4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7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608056"/>
            <a:ext cx="8359200" cy="1337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067389"/>
            <a:ext cx="8308800" cy="1065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DDC49-8DAE-42EA-847C-6ED7E3A1D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23002"/>
            <a:ext cx="1589956" cy="4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7"/>
            <a:ext cx="83088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504A1-6308-446D-B073-C43CF250BB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3140900"/>
            <a:ext cx="1009152" cy="2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7"/>
            <a:ext cx="83088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1189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729667"/>
            <a:ext cx="83088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727235"/>
            <a:ext cx="8308800" cy="240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727235"/>
            <a:ext cx="8308800" cy="240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7"/>
            <a:ext cx="40104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29667"/>
            <a:ext cx="40104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729667"/>
            <a:ext cx="40104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729667"/>
            <a:ext cx="4010400" cy="24054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9667"/>
            <a:ext cx="25920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6" y="729667"/>
            <a:ext cx="25920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729667"/>
            <a:ext cx="2592000" cy="24054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398885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9713"/>
            <a:ext cx="8308800" cy="20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729667"/>
            <a:ext cx="2592000" cy="24054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729667"/>
            <a:ext cx="2592000" cy="24054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9" y="729667"/>
            <a:ext cx="2592000" cy="24054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C1947E-906A-46AD-9413-1921F00F19AB}"/>
              </a:ext>
            </a:extLst>
          </p:cNvPr>
          <p:cNvSpPr txBox="1"/>
          <p:nvPr userDrawn="1"/>
        </p:nvSpPr>
        <p:spPr>
          <a:xfrm>
            <a:off x="755776" y="321378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0CA059-29E1-450A-A218-D27AB73F8070}"/>
              </a:ext>
            </a:extLst>
          </p:cNvPr>
          <p:cNvSpPr txBox="1">
            <a:spLocks/>
          </p:cNvSpPr>
          <p:nvPr userDrawn="1"/>
        </p:nvSpPr>
        <p:spPr>
          <a:xfrm>
            <a:off x="419102" y="321389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80DAFA2C-A5B7-47BD-9867-3032BEE12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321378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1389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2" y="1372686"/>
            <a:ext cx="2565641" cy="7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2" y="1372686"/>
            <a:ext cx="2565641" cy="7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321378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3213899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3254314"/>
            <a:ext cx="4536000" cy="8269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3" y="3140900"/>
            <a:ext cx="1009152" cy="2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B907D1E-27FF-469E-977D-EE14B70BB5D7}"/>
              </a:ext>
            </a:extLst>
          </p:cNvPr>
          <p:cNvGrpSpPr/>
          <p:nvPr/>
        </p:nvGrpSpPr>
        <p:grpSpPr>
          <a:xfrm>
            <a:off x="1458263" y="55180"/>
            <a:ext cx="6337685" cy="3364681"/>
            <a:chOff x="1420161" y="889409"/>
            <a:chExt cx="6337685" cy="3364681"/>
          </a:xfrm>
        </p:grpSpPr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60D395B1-0937-4E3D-B183-4996BC1BE3D1}"/>
                </a:ext>
              </a:extLst>
            </p:cNvPr>
            <p:cNvSpPr/>
            <p:nvPr/>
          </p:nvSpPr>
          <p:spPr>
            <a:xfrm>
              <a:off x="1770787" y="952564"/>
              <a:ext cx="1389745" cy="885571"/>
            </a:xfrm>
            <a:prstGeom prst="cloud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CFEAE82-18E6-4C70-A433-F916EAD87FD4}"/>
                </a:ext>
              </a:extLst>
            </p:cNvPr>
            <p:cNvGrpSpPr/>
            <p:nvPr/>
          </p:nvGrpSpPr>
          <p:grpSpPr>
            <a:xfrm>
              <a:off x="5729892" y="3031093"/>
              <a:ext cx="729358" cy="1144992"/>
              <a:chOff x="6808206" y="1729212"/>
              <a:chExt cx="1457608" cy="228824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06CA66A-D03C-4DD5-BC8C-A3384B468544}"/>
                  </a:ext>
                </a:extLst>
              </p:cNvPr>
              <p:cNvSpPr/>
              <p:nvPr/>
            </p:nvSpPr>
            <p:spPr>
              <a:xfrm>
                <a:off x="6808206" y="1729212"/>
                <a:ext cx="1457608" cy="228824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D348A34-EC40-44C8-910D-D6AC742D4AE4}"/>
                  </a:ext>
                </a:extLst>
              </p:cNvPr>
              <p:cNvSpPr/>
              <p:nvPr/>
            </p:nvSpPr>
            <p:spPr>
              <a:xfrm>
                <a:off x="6931420" y="1831166"/>
                <a:ext cx="1211180" cy="1809814"/>
              </a:xfrm>
              <a:prstGeom prst="roundRect">
                <a:avLst>
                  <a:gd name="adj" fmla="val 11948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FBA3B60-027B-45CD-A8C2-BD30B9BDDCE4}"/>
                  </a:ext>
                </a:extLst>
              </p:cNvPr>
              <p:cNvSpPr/>
              <p:nvPr/>
            </p:nvSpPr>
            <p:spPr>
              <a:xfrm>
                <a:off x="7429613" y="3724924"/>
                <a:ext cx="214795" cy="214795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A42454B-BB49-41A1-B161-85FB4DE667F4}"/>
                </a:ext>
              </a:extLst>
            </p:cNvPr>
            <p:cNvGrpSpPr/>
            <p:nvPr/>
          </p:nvGrpSpPr>
          <p:grpSpPr>
            <a:xfrm>
              <a:off x="1655421" y="2854400"/>
              <a:ext cx="2074703" cy="1244312"/>
              <a:chOff x="725276" y="2404790"/>
              <a:chExt cx="3147240" cy="1887571"/>
            </a:xfrm>
          </p:grpSpPr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5F6490C3-CD98-4253-ADB4-F34AC0A1C24F}"/>
                  </a:ext>
                </a:extLst>
              </p:cNvPr>
              <p:cNvSpPr/>
              <p:nvPr/>
            </p:nvSpPr>
            <p:spPr>
              <a:xfrm>
                <a:off x="2691945" y="3367148"/>
                <a:ext cx="1180571" cy="925213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5930730-0637-4A57-93E8-F01DACD0C58E}"/>
                  </a:ext>
                </a:extLst>
              </p:cNvPr>
              <p:cNvGrpSpPr/>
              <p:nvPr/>
            </p:nvGrpSpPr>
            <p:grpSpPr>
              <a:xfrm>
                <a:off x="1708610" y="2635313"/>
                <a:ext cx="1180571" cy="1190345"/>
                <a:chOff x="6816896" y="6932032"/>
                <a:chExt cx="1180571" cy="1308424"/>
              </a:xfrm>
            </p:grpSpPr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7EA59F1E-29DD-4BF3-8D2B-2AE5EF972DEC}"/>
                    </a:ext>
                  </a:extLst>
                </p:cNvPr>
                <p:cNvSpPr/>
                <p:nvPr/>
              </p:nvSpPr>
              <p:spPr>
                <a:xfrm>
                  <a:off x="7158349" y="6932032"/>
                  <a:ext cx="497664" cy="408568"/>
                </a:xfrm>
                <a:prstGeom prst="trapezoid">
                  <a:avLst>
                    <a:gd name="adj" fmla="val 2189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C25828D5-65AC-41FF-8E40-1F788C7C2EE3}"/>
                    </a:ext>
                  </a:extLst>
                </p:cNvPr>
                <p:cNvSpPr/>
                <p:nvPr/>
              </p:nvSpPr>
              <p:spPr>
                <a:xfrm>
                  <a:off x="6816896" y="7222722"/>
                  <a:ext cx="1180571" cy="1017734"/>
                </a:xfrm>
                <a:prstGeom prst="hexagon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826306A-2FFE-4CEA-9991-4F80B8D8DEE6}"/>
                  </a:ext>
                </a:extLst>
              </p:cNvPr>
              <p:cNvSpPr/>
              <p:nvPr/>
            </p:nvSpPr>
            <p:spPr>
              <a:xfrm>
                <a:off x="725276" y="3367148"/>
                <a:ext cx="1180571" cy="925213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032F3FB-404F-4F64-83D5-95B36F5EC384}"/>
                  </a:ext>
                </a:extLst>
              </p:cNvPr>
              <p:cNvGrpSpPr/>
              <p:nvPr/>
            </p:nvGrpSpPr>
            <p:grpSpPr>
              <a:xfrm>
                <a:off x="2035588" y="2571750"/>
                <a:ext cx="534310" cy="975857"/>
                <a:chOff x="6246991" y="5980134"/>
                <a:chExt cx="534310" cy="975857"/>
              </a:xfrm>
            </p:grpSpPr>
            <p:sp>
              <p:nvSpPr>
                <p:cNvPr id="31" name="Pentagon 30">
                  <a:extLst>
                    <a:ext uri="{FF2B5EF4-FFF2-40B4-BE49-F238E27FC236}">
                      <a16:creationId xmlns:a16="http://schemas.microsoft.com/office/drawing/2014/main" id="{25713E5B-54C7-4DFC-8BB0-C1A435808B57}"/>
                    </a:ext>
                  </a:extLst>
                </p:cNvPr>
                <p:cNvSpPr/>
                <p:nvPr/>
              </p:nvSpPr>
              <p:spPr>
                <a:xfrm rot="10800000">
                  <a:off x="6246991" y="6447124"/>
                  <a:ext cx="534310" cy="508867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Pentagon 31">
                  <a:extLst>
                    <a:ext uri="{FF2B5EF4-FFF2-40B4-BE49-F238E27FC236}">
                      <a16:creationId xmlns:a16="http://schemas.microsoft.com/office/drawing/2014/main" id="{61C6C529-B739-434C-A51A-3DD1FD76F23A}"/>
                    </a:ext>
                  </a:extLst>
                </p:cNvPr>
                <p:cNvSpPr/>
                <p:nvPr/>
              </p:nvSpPr>
              <p:spPr>
                <a:xfrm rot="10800000">
                  <a:off x="6298879" y="6344140"/>
                  <a:ext cx="430534" cy="410034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Pentagon 32">
                  <a:extLst>
                    <a:ext uri="{FF2B5EF4-FFF2-40B4-BE49-F238E27FC236}">
                      <a16:creationId xmlns:a16="http://schemas.microsoft.com/office/drawing/2014/main" id="{4917EFBB-5FF3-46B1-8D51-EDE28626B284}"/>
                    </a:ext>
                  </a:extLst>
                </p:cNvPr>
                <p:cNvSpPr/>
                <p:nvPr/>
              </p:nvSpPr>
              <p:spPr>
                <a:xfrm rot="10800000">
                  <a:off x="6351267" y="6241634"/>
                  <a:ext cx="325758" cy="310246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Pentagon 33">
                  <a:extLst>
                    <a:ext uri="{FF2B5EF4-FFF2-40B4-BE49-F238E27FC236}">
                      <a16:creationId xmlns:a16="http://schemas.microsoft.com/office/drawing/2014/main" id="{00B2C9A7-44A9-4615-8B07-E6C64B1AA635}"/>
                    </a:ext>
                  </a:extLst>
                </p:cNvPr>
                <p:cNvSpPr/>
                <p:nvPr/>
              </p:nvSpPr>
              <p:spPr>
                <a:xfrm rot="10800000">
                  <a:off x="6403840" y="6139303"/>
                  <a:ext cx="220612" cy="210108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FE7DC03-B092-4DB4-8E4A-B33D3FC90225}"/>
                    </a:ext>
                  </a:extLst>
                </p:cNvPr>
                <p:cNvSpPr/>
                <p:nvPr/>
              </p:nvSpPr>
              <p:spPr>
                <a:xfrm rot="10800000">
                  <a:off x="6403839" y="5980134"/>
                  <a:ext cx="220612" cy="210108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F5C0A40-6530-480E-89B0-E1C15545C042}"/>
                  </a:ext>
                </a:extLst>
              </p:cNvPr>
              <p:cNvGrpSpPr/>
              <p:nvPr/>
            </p:nvGrpSpPr>
            <p:grpSpPr>
              <a:xfrm>
                <a:off x="3018547" y="3069232"/>
                <a:ext cx="534310" cy="975857"/>
                <a:chOff x="6246991" y="5980134"/>
                <a:chExt cx="534310" cy="975857"/>
              </a:xfrm>
            </p:grpSpPr>
            <p:sp>
              <p:nvSpPr>
                <p:cNvPr id="37" name="Pentagon 36">
                  <a:extLst>
                    <a:ext uri="{FF2B5EF4-FFF2-40B4-BE49-F238E27FC236}">
                      <a16:creationId xmlns:a16="http://schemas.microsoft.com/office/drawing/2014/main" id="{59FBD4EB-5534-48D2-927F-2AA7A5E65F79}"/>
                    </a:ext>
                  </a:extLst>
                </p:cNvPr>
                <p:cNvSpPr/>
                <p:nvPr/>
              </p:nvSpPr>
              <p:spPr>
                <a:xfrm rot="10800000">
                  <a:off x="6246991" y="6447124"/>
                  <a:ext cx="534310" cy="508867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Pentagon 37">
                  <a:extLst>
                    <a:ext uri="{FF2B5EF4-FFF2-40B4-BE49-F238E27FC236}">
                      <a16:creationId xmlns:a16="http://schemas.microsoft.com/office/drawing/2014/main" id="{DC621B3D-5607-4348-95DD-F1BB365251D5}"/>
                    </a:ext>
                  </a:extLst>
                </p:cNvPr>
                <p:cNvSpPr/>
                <p:nvPr/>
              </p:nvSpPr>
              <p:spPr>
                <a:xfrm rot="10800000">
                  <a:off x="6298879" y="6344140"/>
                  <a:ext cx="430534" cy="410034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Pentagon 38">
                  <a:extLst>
                    <a:ext uri="{FF2B5EF4-FFF2-40B4-BE49-F238E27FC236}">
                      <a16:creationId xmlns:a16="http://schemas.microsoft.com/office/drawing/2014/main" id="{7D2D0ED3-8641-426C-8E41-F5643B6C8492}"/>
                    </a:ext>
                  </a:extLst>
                </p:cNvPr>
                <p:cNvSpPr/>
                <p:nvPr/>
              </p:nvSpPr>
              <p:spPr>
                <a:xfrm rot="10800000">
                  <a:off x="6351267" y="6241634"/>
                  <a:ext cx="325758" cy="310246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Pentagon 39">
                  <a:extLst>
                    <a:ext uri="{FF2B5EF4-FFF2-40B4-BE49-F238E27FC236}">
                      <a16:creationId xmlns:a16="http://schemas.microsoft.com/office/drawing/2014/main" id="{A39A2AD9-BA9D-401B-8BDC-21DCBDF7B675}"/>
                    </a:ext>
                  </a:extLst>
                </p:cNvPr>
                <p:cNvSpPr/>
                <p:nvPr/>
              </p:nvSpPr>
              <p:spPr>
                <a:xfrm rot="10800000">
                  <a:off x="6403840" y="6139303"/>
                  <a:ext cx="220612" cy="210108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8F551A-1D41-4A3B-B453-961C1DE26EB3}"/>
                    </a:ext>
                  </a:extLst>
                </p:cNvPr>
                <p:cNvSpPr/>
                <p:nvPr/>
              </p:nvSpPr>
              <p:spPr>
                <a:xfrm rot="10800000">
                  <a:off x="6403839" y="5980134"/>
                  <a:ext cx="220612" cy="210108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9EA7847-AD86-44C2-8AB6-2C6F5B96AB96}"/>
                  </a:ext>
                </a:extLst>
              </p:cNvPr>
              <p:cNvGrpSpPr/>
              <p:nvPr/>
            </p:nvGrpSpPr>
            <p:grpSpPr>
              <a:xfrm>
                <a:off x="1048403" y="3041601"/>
                <a:ext cx="534310" cy="975857"/>
                <a:chOff x="6246991" y="5980134"/>
                <a:chExt cx="534310" cy="975857"/>
              </a:xfrm>
            </p:grpSpPr>
            <p:sp>
              <p:nvSpPr>
                <p:cNvPr id="43" name="Pentagon 42">
                  <a:extLst>
                    <a:ext uri="{FF2B5EF4-FFF2-40B4-BE49-F238E27FC236}">
                      <a16:creationId xmlns:a16="http://schemas.microsoft.com/office/drawing/2014/main" id="{B10287C6-FEB6-4BDC-82BE-05CB48105AF1}"/>
                    </a:ext>
                  </a:extLst>
                </p:cNvPr>
                <p:cNvSpPr/>
                <p:nvPr/>
              </p:nvSpPr>
              <p:spPr>
                <a:xfrm rot="10800000">
                  <a:off x="6246991" y="6447124"/>
                  <a:ext cx="534310" cy="508867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Pentagon 43">
                  <a:extLst>
                    <a:ext uri="{FF2B5EF4-FFF2-40B4-BE49-F238E27FC236}">
                      <a16:creationId xmlns:a16="http://schemas.microsoft.com/office/drawing/2014/main" id="{EE9CC709-F197-4F0F-9F20-A82F015425A9}"/>
                    </a:ext>
                  </a:extLst>
                </p:cNvPr>
                <p:cNvSpPr/>
                <p:nvPr/>
              </p:nvSpPr>
              <p:spPr>
                <a:xfrm rot="10800000">
                  <a:off x="6298879" y="6344140"/>
                  <a:ext cx="430534" cy="410034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Pentagon 44">
                  <a:extLst>
                    <a:ext uri="{FF2B5EF4-FFF2-40B4-BE49-F238E27FC236}">
                      <a16:creationId xmlns:a16="http://schemas.microsoft.com/office/drawing/2014/main" id="{C56D6124-98E2-4BF2-88B1-972B73D69B00}"/>
                    </a:ext>
                  </a:extLst>
                </p:cNvPr>
                <p:cNvSpPr/>
                <p:nvPr/>
              </p:nvSpPr>
              <p:spPr>
                <a:xfrm rot="10800000">
                  <a:off x="6351267" y="6241634"/>
                  <a:ext cx="325758" cy="310246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Pentagon 45">
                  <a:extLst>
                    <a:ext uri="{FF2B5EF4-FFF2-40B4-BE49-F238E27FC236}">
                      <a16:creationId xmlns:a16="http://schemas.microsoft.com/office/drawing/2014/main" id="{03832F97-B2F4-45EF-B3C5-1E2EBBFBBAF7}"/>
                    </a:ext>
                  </a:extLst>
                </p:cNvPr>
                <p:cNvSpPr/>
                <p:nvPr/>
              </p:nvSpPr>
              <p:spPr>
                <a:xfrm rot="10800000">
                  <a:off x="6403840" y="6139303"/>
                  <a:ext cx="220612" cy="210108"/>
                </a:xfrm>
                <a:prstGeom prst="pentagon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A9211F5-9F8D-4721-8D84-D0E21DA74F43}"/>
                    </a:ext>
                  </a:extLst>
                </p:cNvPr>
                <p:cNvSpPr/>
                <p:nvPr/>
              </p:nvSpPr>
              <p:spPr>
                <a:xfrm rot="10800000">
                  <a:off x="6403839" y="5980134"/>
                  <a:ext cx="220612" cy="210108"/>
                </a:xfrm>
                <a:prstGeom prst="ellipse">
                  <a:avLst/>
                </a:prstGeom>
                <a:solidFill>
                  <a:schemeClr val="tx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8A3F33F-380D-4B62-AA78-30B202DEF21D}"/>
                  </a:ext>
                </a:extLst>
              </p:cNvPr>
              <p:cNvGrpSpPr/>
              <p:nvPr/>
            </p:nvGrpSpPr>
            <p:grpSpPr>
              <a:xfrm>
                <a:off x="3014403" y="2906890"/>
                <a:ext cx="544030" cy="544028"/>
                <a:chOff x="3755369" y="2678907"/>
                <a:chExt cx="544030" cy="544028"/>
              </a:xfrm>
            </p:grpSpPr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67B510AA-905A-4E58-BEEE-4F0F1792E973}"/>
                    </a:ext>
                  </a:extLst>
                </p:cNvPr>
                <p:cNvSpPr/>
                <p:nvPr/>
              </p:nvSpPr>
              <p:spPr>
                <a:xfrm>
                  <a:off x="3755369" y="2678907"/>
                  <a:ext cx="544030" cy="544028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DCC4A3E0-C2ED-4EC4-88B2-C7141308C94A}"/>
                    </a:ext>
                  </a:extLst>
                </p:cNvPr>
                <p:cNvSpPr/>
                <p:nvPr/>
              </p:nvSpPr>
              <p:spPr>
                <a:xfrm>
                  <a:off x="3806617" y="2730155"/>
                  <a:ext cx="441534" cy="441532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B40D6927-957B-4115-A760-30AAF8EAC4CC}"/>
                    </a:ext>
                  </a:extLst>
                </p:cNvPr>
                <p:cNvSpPr/>
                <p:nvPr/>
              </p:nvSpPr>
              <p:spPr>
                <a:xfrm>
                  <a:off x="3857205" y="2780743"/>
                  <a:ext cx="340358" cy="340356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D2E2369-E50F-4065-A5A3-08F28DC9290C}"/>
                  </a:ext>
                </a:extLst>
              </p:cNvPr>
              <p:cNvGrpSpPr/>
              <p:nvPr/>
            </p:nvGrpSpPr>
            <p:grpSpPr>
              <a:xfrm>
                <a:off x="2035587" y="2404790"/>
                <a:ext cx="544030" cy="544028"/>
                <a:chOff x="3755369" y="2678907"/>
                <a:chExt cx="544030" cy="544028"/>
              </a:xfrm>
            </p:grpSpPr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B139F57C-2A7D-437F-B954-016638F2864B}"/>
                    </a:ext>
                  </a:extLst>
                </p:cNvPr>
                <p:cNvSpPr/>
                <p:nvPr/>
              </p:nvSpPr>
              <p:spPr>
                <a:xfrm>
                  <a:off x="3755369" y="2678907"/>
                  <a:ext cx="544030" cy="544028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ED929A4E-E75B-4BEA-8FC5-B2389B0973A0}"/>
                    </a:ext>
                  </a:extLst>
                </p:cNvPr>
                <p:cNvSpPr/>
                <p:nvPr/>
              </p:nvSpPr>
              <p:spPr>
                <a:xfrm>
                  <a:off x="3806617" y="2730155"/>
                  <a:ext cx="441534" cy="441532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82181B42-823C-4FCF-9AB0-04347C250D23}"/>
                    </a:ext>
                  </a:extLst>
                </p:cNvPr>
                <p:cNvSpPr/>
                <p:nvPr/>
              </p:nvSpPr>
              <p:spPr>
                <a:xfrm>
                  <a:off x="3857205" y="2780743"/>
                  <a:ext cx="340358" cy="340356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8F9CF45-D491-454A-B94C-8DC0A93E620A}"/>
                  </a:ext>
                </a:extLst>
              </p:cNvPr>
              <p:cNvGrpSpPr/>
              <p:nvPr/>
            </p:nvGrpSpPr>
            <p:grpSpPr>
              <a:xfrm>
                <a:off x="1050625" y="2868759"/>
                <a:ext cx="544030" cy="544028"/>
                <a:chOff x="3755369" y="2678907"/>
                <a:chExt cx="544030" cy="544028"/>
              </a:xfrm>
            </p:grpSpPr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C34043EB-5D80-45F5-950C-6D56A484F68F}"/>
                    </a:ext>
                  </a:extLst>
                </p:cNvPr>
                <p:cNvSpPr/>
                <p:nvPr/>
              </p:nvSpPr>
              <p:spPr>
                <a:xfrm>
                  <a:off x="3755369" y="2678907"/>
                  <a:ext cx="544030" cy="544028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E9260C62-6738-4D2C-9E65-98510BCF0B8B}"/>
                    </a:ext>
                  </a:extLst>
                </p:cNvPr>
                <p:cNvSpPr/>
                <p:nvPr/>
              </p:nvSpPr>
              <p:spPr>
                <a:xfrm>
                  <a:off x="3806617" y="2730155"/>
                  <a:ext cx="441534" cy="441532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123BC86D-D4DD-4B2A-9D04-E2E4FEF961EC}"/>
                    </a:ext>
                  </a:extLst>
                </p:cNvPr>
                <p:cNvSpPr/>
                <p:nvPr/>
              </p:nvSpPr>
              <p:spPr>
                <a:xfrm>
                  <a:off x="3857205" y="2780743"/>
                  <a:ext cx="340358" cy="340356"/>
                </a:xfrm>
                <a:prstGeom prst="arc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D04971D-0513-4846-918B-562EAFDA2C7D}"/>
                </a:ext>
              </a:extLst>
            </p:cNvPr>
            <p:cNvSpPr/>
            <p:nvPr/>
          </p:nvSpPr>
          <p:spPr>
            <a:xfrm>
              <a:off x="1430216" y="1537237"/>
              <a:ext cx="1003454" cy="25903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Cloud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72720F1-302A-41B7-A968-E3C6E97BD346}"/>
                </a:ext>
              </a:extLst>
            </p:cNvPr>
            <p:cNvSpPr/>
            <p:nvPr/>
          </p:nvSpPr>
          <p:spPr>
            <a:xfrm>
              <a:off x="1420161" y="4051045"/>
              <a:ext cx="448270" cy="2030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3819461-BB92-4AD6-A260-76E21644534A}"/>
                </a:ext>
              </a:extLst>
            </p:cNvPr>
            <p:cNvSpPr/>
            <p:nvPr/>
          </p:nvSpPr>
          <p:spPr>
            <a:xfrm>
              <a:off x="6276487" y="4048067"/>
              <a:ext cx="318366" cy="20304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UE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D1464E2-090B-4D0A-A138-EF1BF1A682FC}"/>
                </a:ext>
              </a:extLst>
            </p:cNvPr>
            <p:cNvGrpSpPr/>
            <p:nvPr/>
          </p:nvGrpSpPr>
          <p:grpSpPr>
            <a:xfrm rot="20047965">
              <a:off x="5149415" y="1172831"/>
              <a:ext cx="1394616" cy="440339"/>
              <a:chOff x="5918322" y="616248"/>
              <a:chExt cx="1946517" cy="61459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FA9823C-7A62-4389-9B50-3B2F3D4D2B69}"/>
                  </a:ext>
                </a:extLst>
              </p:cNvPr>
              <p:cNvSpPr/>
              <p:nvPr/>
            </p:nvSpPr>
            <p:spPr>
              <a:xfrm>
                <a:off x="6700603" y="616248"/>
                <a:ext cx="389745" cy="374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7E344FBD-57B2-45E2-B18C-EC98E0116364}"/>
                  </a:ext>
                </a:extLst>
              </p:cNvPr>
              <p:cNvSpPr/>
              <p:nvPr/>
            </p:nvSpPr>
            <p:spPr>
              <a:xfrm>
                <a:off x="6731288" y="991004"/>
                <a:ext cx="328373" cy="239842"/>
              </a:xfrm>
              <a:prstGeom prst="trapezoid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64930EB-4C0E-486F-87F1-F2571C958C4D}"/>
                  </a:ext>
                </a:extLst>
              </p:cNvPr>
              <p:cNvGrpSpPr/>
              <p:nvPr/>
            </p:nvGrpSpPr>
            <p:grpSpPr>
              <a:xfrm>
                <a:off x="7129610" y="664722"/>
                <a:ext cx="735229" cy="256485"/>
                <a:chOff x="7129610" y="664722"/>
                <a:chExt cx="735229" cy="256485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77178B-569E-44B6-8611-2F9103AC3BD4}"/>
                    </a:ext>
                  </a:extLst>
                </p:cNvPr>
                <p:cNvSpPr/>
                <p:nvPr/>
              </p:nvSpPr>
              <p:spPr>
                <a:xfrm>
                  <a:off x="71296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F0139D5-6BA1-4C64-A509-5D6A75248C3B}"/>
                    </a:ext>
                  </a:extLst>
                </p:cNvPr>
                <p:cNvSpPr/>
                <p:nvPr/>
              </p:nvSpPr>
              <p:spPr>
                <a:xfrm>
                  <a:off x="72820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A770EB9-9FBB-492E-8DCF-075B7D839D1C}"/>
                    </a:ext>
                  </a:extLst>
                </p:cNvPr>
                <p:cNvSpPr/>
                <p:nvPr/>
              </p:nvSpPr>
              <p:spPr>
                <a:xfrm>
                  <a:off x="74344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4039C72-4505-46C2-B2A2-76199453CFB6}"/>
                    </a:ext>
                  </a:extLst>
                </p:cNvPr>
                <p:cNvSpPr/>
                <p:nvPr/>
              </p:nvSpPr>
              <p:spPr>
                <a:xfrm>
                  <a:off x="75868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EFA0AF6-AE65-4D64-916A-08E4DEA474C1}"/>
                    </a:ext>
                  </a:extLst>
                </p:cNvPr>
                <p:cNvSpPr/>
                <p:nvPr/>
              </p:nvSpPr>
              <p:spPr>
                <a:xfrm>
                  <a:off x="77392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FB9558E-45E5-4F06-8D86-801855B1C3D7}"/>
                  </a:ext>
                </a:extLst>
              </p:cNvPr>
              <p:cNvGrpSpPr/>
              <p:nvPr/>
            </p:nvGrpSpPr>
            <p:grpSpPr>
              <a:xfrm>
                <a:off x="5918322" y="664722"/>
                <a:ext cx="735229" cy="256485"/>
                <a:chOff x="7129610" y="664722"/>
                <a:chExt cx="735229" cy="256485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A2162B5-9258-4BFD-A942-32F0DFE59BE6}"/>
                    </a:ext>
                  </a:extLst>
                </p:cNvPr>
                <p:cNvSpPr/>
                <p:nvPr/>
              </p:nvSpPr>
              <p:spPr>
                <a:xfrm>
                  <a:off x="71296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001923E-E755-498B-86AD-F1FDD851631E}"/>
                    </a:ext>
                  </a:extLst>
                </p:cNvPr>
                <p:cNvSpPr/>
                <p:nvPr/>
              </p:nvSpPr>
              <p:spPr>
                <a:xfrm>
                  <a:off x="72820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B3E376B-B55E-4A92-AB98-5788DE851CB5}"/>
                    </a:ext>
                  </a:extLst>
                </p:cNvPr>
                <p:cNvSpPr/>
                <p:nvPr/>
              </p:nvSpPr>
              <p:spPr>
                <a:xfrm>
                  <a:off x="74344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17F4B48-248C-4BCB-BFB1-F8318B07FC43}"/>
                    </a:ext>
                  </a:extLst>
                </p:cNvPr>
                <p:cNvSpPr/>
                <p:nvPr/>
              </p:nvSpPr>
              <p:spPr>
                <a:xfrm>
                  <a:off x="75868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FC32530-8F50-4E06-B820-70A74B00E5BB}"/>
                    </a:ext>
                  </a:extLst>
                </p:cNvPr>
                <p:cNvSpPr/>
                <p:nvPr/>
              </p:nvSpPr>
              <p:spPr>
                <a:xfrm>
                  <a:off x="7739210" y="664722"/>
                  <a:ext cx="125629" cy="25648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AD8B0530-8069-4B37-A128-ACA3CBAF7139}"/>
                </a:ext>
              </a:extLst>
            </p:cNvPr>
            <p:cNvSpPr/>
            <p:nvPr/>
          </p:nvSpPr>
          <p:spPr>
            <a:xfrm>
              <a:off x="6147871" y="1535897"/>
              <a:ext cx="446982" cy="22297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A73ACBB-7F2D-4CFA-AE05-061CF4C6F62D}"/>
                </a:ext>
              </a:extLst>
            </p:cNvPr>
            <p:cNvCxnSpPr>
              <a:cxnSpLocks/>
            </p:cNvCxnSpPr>
            <p:nvPr/>
          </p:nvCxnSpPr>
          <p:spPr>
            <a:xfrm>
              <a:off x="6051140" y="1838135"/>
              <a:ext cx="0" cy="10833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D507BC-1BB5-4B1C-B651-04B6B154BAC2}"/>
                </a:ext>
              </a:extLst>
            </p:cNvPr>
            <p:cNvSpPr/>
            <p:nvPr/>
          </p:nvSpPr>
          <p:spPr>
            <a:xfrm>
              <a:off x="5554120" y="2181893"/>
              <a:ext cx="973424" cy="480806"/>
            </a:xfrm>
            <a:prstGeom prst="rect">
              <a:avLst/>
            </a:prstGeom>
            <a:solidFill>
              <a:schemeClr val="tx1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 location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62F0F23-78B8-44C2-BEED-08F9832FD1C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282" y="3767981"/>
              <a:ext cx="1661008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5AA3BD-2AE7-4C4C-BD24-C04C530CBDD8}"/>
                </a:ext>
              </a:extLst>
            </p:cNvPr>
            <p:cNvSpPr/>
            <p:nvPr/>
          </p:nvSpPr>
          <p:spPr>
            <a:xfrm>
              <a:off x="4284447" y="3526069"/>
              <a:ext cx="973424" cy="483824"/>
            </a:xfrm>
            <a:prstGeom prst="rect">
              <a:avLst/>
            </a:prstGeom>
            <a:solidFill>
              <a:schemeClr val="accent3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RSRP + SINR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F03A0D2-F487-4285-A6DA-053B1EA37E5C}"/>
                </a:ext>
              </a:extLst>
            </p:cNvPr>
            <p:cNvSpPr/>
            <p:nvPr/>
          </p:nvSpPr>
          <p:spPr>
            <a:xfrm>
              <a:off x="1680551" y="889409"/>
              <a:ext cx="566907" cy="25903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D62163-A2D1-4DC6-8CD3-7D220C20CB23}"/>
                </a:ext>
              </a:extLst>
            </p:cNvPr>
            <p:cNvSpPr/>
            <p:nvPr/>
          </p:nvSpPr>
          <p:spPr>
            <a:xfrm>
              <a:off x="5813958" y="3125712"/>
              <a:ext cx="561229" cy="391916"/>
            </a:xfrm>
            <a:prstGeom prst="roundRect">
              <a:avLst>
                <a:gd name="adj" fmla="val 119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37223B-5A6B-4B84-9074-10025C6FE69A}"/>
                </a:ext>
              </a:extLst>
            </p:cNvPr>
            <p:cNvGrpSpPr/>
            <p:nvPr/>
          </p:nvGrpSpPr>
          <p:grpSpPr>
            <a:xfrm>
              <a:off x="5857314" y="3183121"/>
              <a:ext cx="474515" cy="277097"/>
              <a:chOff x="3342334" y="1413089"/>
              <a:chExt cx="662298" cy="386755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6E56C6E-6DDF-478F-AB00-A14CFE0F0F8F}"/>
                  </a:ext>
                </a:extLst>
              </p:cNvPr>
              <p:cNvSpPr/>
              <p:nvPr/>
            </p:nvSpPr>
            <p:spPr>
              <a:xfrm>
                <a:off x="3342334" y="1413089"/>
                <a:ext cx="149012" cy="1490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80A33A8-B76C-4365-9EA2-1E69ED942DAC}"/>
                  </a:ext>
                </a:extLst>
              </p:cNvPr>
              <p:cNvSpPr/>
              <p:nvPr/>
            </p:nvSpPr>
            <p:spPr>
              <a:xfrm>
                <a:off x="3342334" y="1650832"/>
                <a:ext cx="149012" cy="149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52854F7-4A38-43BD-A58C-C49F89F5FB32}"/>
                  </a:ext>
                </a:extLst>
              </p:cNvPr>
              <p:cNvSpPr/>
              <p:nvPr/>
            </p:nvSpPr>
            <p:spPr>
              <a:xfrm>
                <a:off x="3598977" y="1413089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23D292E-C8B2-423C-AB45-01FCCB3D74CE}"/>
                  </a:ext>
                </a:extLst>
              </p:cNvPr>
              <p:cNvSpPr/>
              <p:nvPr/>
            </p:nvSpPr>
            <p:spPr>
              <a:xfrm>
                <a:off x="3598977" y="1650832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27CB1C6-4204-4C96-8160-F7B135F54194}"/>
                  </a:ext>
                </a:extLst>
              </p:cNvPr>
              <p:cNvSpPr/>
              <p:nvPr/>
            </p:nvSpPr>
            <p:spPr>
              <a:xfrm>
                <a:off x="3855620" y="1413089"/>
                <a:ext cx="149012" cy="1490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7774634-9D3C-4DA2-8AF3-576438C7481E}"/>
                  </a:ext>
                </a:extLst>
              </p:cNvPr>
              <p:cNvSpPr/>
              <p:nvPr/>
            </p:nvSpPr>
            <p:spPr>
              <a:xfrm>
                <a:off x="3855620" y="1650832"/>
                <a:ext cx="149012" cy="14901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0E1423B-98B9-4EA7-9382-D940E1C34856}"/>
                  </a:ext>
                </a:extLst>
              </p:cNvPr>
              <p:cNvCxnSpPr>
                <a:stCxn id="107" idx="5"/>
                <a:endCxn id="111" idx="1"/>
              </p:cNvCxnSpPr>
              <p:nvPr/>
            </p:nvCxnSpPr>
            <p:spPr>
              <a:xfrm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7A77EA1-33D3-42EA-81E5-09EB5BEE748C}"/>
                  </a:ext>
                </a:extLst>
              </p:cNvPr>
              <p:cNvCxnSpPr>
                <a:cxnSpLocks/>
                <a:stCxn id="109" idx="7"/>
                <a:endCxn id="110" idx="3"/>
              </p:cNvCxnSpPr>
              <p:nvPr/>
            </p:nvCxnSpPr>
            <p:spPr>
              <a:xfrm flipV="1"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B01B9D1-8270-4626-B043-BD4C36375685}"/>
                  </a:ext>
                </a:extLst>
              </p:cNvPr>
              <p:cNvCxnSpPr>
                <a:cxnSpLocks/>
                <a:stCxn id="110" idx="5"/>
                <a:endCxn id="113" idx="1"/>
              </p:cNvCxnSpPr>
              <p:nvPr/>
            </p:nvCxnSpPr>
            <p:spPr>
              <a:xfrm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2685E6-F75E-47EA-AACE-C3C93E6D93F1}"/>
                  </a:ext>
                </a:extLst>
              </p:cNvPr>
              <p:cNvCxnSpPr>
                <a:cxnSpLocks/>
                <a:stCxn id="111" idx="7"/>
                <a:endCxn id="112" idx="3"/>
              </p:cNvCxnSpPr>
              <p:nvPr/>
            </p:nvCxnSpPr>
            <p:spPr>
              <a:xfrm flipV="1"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806B921-8CFB-4D28-BEC7-5E47EAEF5D6F}"/>
                </a:ext>
              </a:extLst>
            </p:cNvPr>
            <p:cNvSpPr/>
            <p:nvPr/>
          </p:nvSpPr>
          <p:spPr>
            <a:xfrm>
              <a:off x="5637692" y="3373934"/>
              <a:ext cx="213993" cy="327912"/>
            </a:xfrm>
            <a:custGeom>
              <a:avLst/>
              <a:gdLst>
                <a:gd name="connsiteX0" fmla="*/ 274349 w 288417"/>
                <a:gd name="connsiteY0" fmla="*/ 274320 h 274320"/>
                <a:gd name="connsiteX1" fmla="*/ 29 w 288417"/>
                <a:gd name="connsiteY1" fmla="*/ 119576 h 274320"/>
                <a:gd name="connsiteX2" fmla="*/ 288417 w 288417"/>
                <a:gd name="connsiteY2" fmla="*/ 0 h 274320"/>
                <a:gd name="connsiteX0" fmla="*/ 274349 w 288417"/>
                <a:gd name="connsiteY0" fmla="*/ 274320 h 274320"/>
                <a:gd name="connsiteX1" fmla="*/ 29 w 288417"/>
                <a:gd name="connsiteY1" fmla="*/ 119576 h 274320"/>
                <a:gd name="connsiteX2" fmla="*/ 288417 w 288417"/>
                <a:gd name="connsiteY2" fmla="*/ 0 h 274320"/>
                <a:gd name="connsiteX0" fmla="*/ 274391 w 288459"/>
                <a:gd name="connsiteY0" fmla="*/ 274320 h 274320"/>
                <a:gd name="connsiteX1" fmla="*/ 71 w 288459"/>
                <a:gd name="connsiteY1" fmla="*/ 119576 h 274320"/>
                <a:gd name="connsiteX2" fmla="*/ 288459 w 288459"/>
                <a:gd name="connsiteY2" fmla="*/ 0 h 274320"/>
                <a:gd name="connsiteX0" fmla="*/ 277486 w 291554"/>
                <a:gd name="connsiteY0" fmla="*/ 274320 h 274320"/>
                <a:gd name="connsiteX1" fmla="*/ 67 w 291554"/>
                <a:gd name="connsiteY1" fmla="*/ 146218 h 274320"/>
                <a:gd name="connsiteX2" fmla="*/ 291554 w 291554"/>
                <a:gd name="connsiteY2" fmla="*/ 0 h 274320"/>
                <a:gd name="connsiteX0" fmla="*/ 277486 w 291554"/>
                <a:gd name="connsiteY0" fmla="*/ 274320 h 274320"/>
                <a:gd name="connsiteX1" fmla="*/ 67 w 291554"/>
                <a:gd name="connsiteY1" fmla="*/ 132897 h 274320"/>
                <a:gd name="connsiteX2" fmla="*/ 291554 w 291554"/>
                <a:gd name="connsiteY2" fmla="*/ 0 h 274320"/>
                <a:gd name="connsiteX0" fmla="*/ 277486 w 291554"/>
                <a:gd name="connsiteY0" fmla="*/ 274320 h 274320"/>
                <a:gd name="connsiteX1" fmla="*/ 67 w 291554"/>
                <a:gd name="connsiteY1" fmla="*/ 132897 h 274320"/>
                <a:gd name="connsiteX2" fmla="*/ 291554 w 291554"/>
                <a:gd name="connsiteY2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54" h="274320">
                  <a:moveTo>
                    <a:pt x="277486" y="274320"/>
                  </a:moveTo>
                  <a:cubicBezTo>
                    <a:pt x="55472" y="265480"/>
                    <a:pt x="-2278" y="212871"/>
                    <a:pt x="67" y="132897"/>
                  </a:cubicBezTo>
                  <a:cubicBezTo>
                    <a:pt x="2412" y="52923"/>
                    <a:pt x="67950" y="771"/>
                    <a:pt x="29155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B60E9E-70E8-4D26-B74E-DB3B68D9BFA7}"/>
                </a:ext>
              </a:extLst>
            </p:cNvPr>
            <p:cNvSpPr/>
            <p:nvPr/>
          </p:nvSpPr>
          <p:spPr>
            <a:xfrm>
              <a:off x="5565250" y="3292337"/>
              <a:ext cx="284119" cy="489508"/>
            </a:xfrm>
            <a:custGeom>
              <a:avLst/>
              <a:gdLst>
                <a:gd name="connsiteX0" fmla="*/ 274349 w 288417"/>
                <a:gd name="connsiteY0" fmla="*/ 274320 h 274320"/>
                <a:gd name="connsiteX1" fmla="*/ 29 w 288417"/>
                <a:gd name="connsiteY1" fmla="*/ 119576 h 274320"/>
                <a:gd name="connsiteX2" fmla="*/ 288417 w 288417"/>
                <a:gd name="connsiteY2" fmla="*/ 0 h 274320"/>
                <a:gd name="connsiteX0" fmla="*/ 274349 w 288417"/>
                <a:gd name="connsiteY0" fmla="*/ 274320 h 274320"/>
                <a:gd name="connsiteX1" fmla="*/ 29 w 288417"/>
                <a:gd name="connsiteY1" fmla="*/ 119576 h 274320"/>
                <a:gd name="connsiteX2" fmla="*/ 288417 w 288417"/>
                <a:gd name="connsiteY2" fmla="*/ 0 h 274320"/>
                <a:gd name="connsiteX0" fmla="*/ 274391 w 288459"/>
                <a:gd name="connsiteY0" fmla="*/ 274320 h 274320"/>
                <a:gd name="connsiteX1" fmla="*/ 71 w 288459"/>
                <a:gd name="connsiteY1" fmla="*/ 119576 h 274320"/>
                <a:gd name="connsiteX2" fmla="*/ 288459 w 288459"/>
                <a:gd name="connsiteY2" fmla="*/ 0 h 274320"/>
                <a:gd name="connsiteX0" fmla="*/ 277486 w 291554"/>
                <a:gd name="connsiteY0" fmla="*/ 274320 h 274320"/>
                <a:gd name="connsiteX1" fmla="*/ 67 w 291554"/>
                <a:gd name="connsiteY1" fmla="*/ 146218 h 274320"/>
                <a:gd name="connsiteX2" fmla="*/ 291554 w 291554"/>
                <a:gd name="connsiteY2" fmla="*/ 0 h 274320"/>
                <a:gd name="connsiteX0" fmla="*/ 277486 w 291554"/>
                <a:gd name="connsiteY0" fmla="*/ 274320 h 274320"/>
                <a:gd name="connsiteX1" fmla="*/ 67 w 291554"/>
                <a:gd name="connsiteY1" fmla="*/ 132897 h 274320"/>
                <a:gd name="connsiteX2" fmla="*/ 291554 w 291554"/>
                <a:gd name="connsiteY2" fmla="*/ 0 h 274320"/>
                <a:gd name="connsiteX0" fmla="*/ 277486 w 291554"/>
                <a:gd name="connsiteY0" fmla="*/ 274320 h 274320"/>
                <a:gd name="connsiteX1" fmla="*/ 67 w 291554"/>
                <a:gd name="connsiteY1" fmla="*/ 132897 h 274320"/>
                <a:gd name="connsiteX2" fmla="*/ 291554 w 291554"/>
                <a:gd name="connsiteY2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54" h="274320">
                  <a:moveTo>
                    <a:pt x="277486" y="274320"/>
                  </a:moveTo>
                  <a:cubicBezTo>
                    <a:pt x="55472" y="265480"/>
                    <a:pt x="-2278" y="212871"/>
                    <a:pt x="67" y="132897"/>
                  </a:cubicBezTo>
                  <a:cubicBezTo>
                    <a:pt x="2412" y="52923"/>
                    <a:pt x="67950" y="771"/>
                    <a:pt x="291554" y="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57FEF6-C6B6-4A7B-BA5A-6F81DF6DDFB7}"/>
                </a:ext>
              </a:extLst>
            </p:cNvPr>
            <p:cNvSpPr/>
            <p:nvPr/>
          </p:nvSpPr>
          <p:spPr>
            <a:xfrm>
              <a:off x="6527544" y="3028797"/>
              <a:ext cx="358632" cy="265366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CIO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A5C384-9A5B-49EB-BF3B-25C9439C6C2B}"/>
                </a:ext>
              </a:extLst>
            </p:cNvPr>
            <p:cNvSpPr/>
            <p:nvPr/>
          </p:nvSpPr>
          <p:spPr>
            <a:xfrm>
              <a:off x="6524730" y="3339424"/>
              <a:ext cx="358632" cy="265366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TTT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5976D97-DFC8-42FB-A401-9323C5404B1A}"/>
                </a:ext>
              </a:extLst>
            </p:cNvPr>
            <p:cNvCxnSpPr>
              <a:cxnSpLocks/>
              <a:stCxn id="112" idx="6"/>
              <a:endCxn id="90" idx="1"/>
            </p:cNvCxnSpPr>
            <p:nvPr/>
          </p:nvCxnSpPr>
          <p:spPr>
            <a:xfrm flipV="1">
              <a:off x="6331829" y="3161480"/>
              <a:ext cx="195715" cy="75022"/>
            </a:xfrm>
            <a:prstGeom prst="straightConnector1">
              <a:avLst/>
            </a:prstGeom>
            <a:noFill/>
            <a:ln w="38100">
              <a:solidFill>
                <a:schemeClr val="accent4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62111AC-EB58-40D9-A2D7-323CBB79FF53}"/>
                </a:ext>
              </a:extLst>
            </p:cNvPr>
            <p:cNvCxnSpPr>
              <a:cxnSpLocks/>
              <a:stCxn id="113" idx="6"/>
              <a:endCxn id="94" idx="1"/>
            </p:cNvCxnSpPr>
            <p:nvPr/>
          </p:nvCxnSpPr>
          <p:spPr>
            <a:xfrm>
              <a:off x="6331829" y="3406837"/>
              <a:ext cx="192901" cy="65270"/>
            </a:xfrm>
            <a:prstGeom prst="straightConnector1">
              <a:avLst/>
            </a:prstGeom>
            <a:noFill/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Rectangle: Single Corner Snipped 96">
              <a:extLst>
                <a:ext uri="{FF2B5EF4-FFF2-40B4-BE49-F238E27FC236}">
                  <a16:creationId xmlns:a16="http://schemas.microsoft.com/office/drawing/2014/main" id="{522EA541-3743-4F34-8E4F-D3D78C6C6208}"/>
                </a:ext>
              </a:extLst>
            </p:cNvPr>
            <p:cNvSpPr/>
            <p:nvPr/>
          </p:nvSpPr>
          <p:spPr>
            <a:xfrm>
              <a:off x="6667652" y="3559728"/>
              <a:ext cx="1090194" cy="462654"/>
            </a:xfrm>
            <a:prstGeom prst="snip1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3) CIO, TTT inference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57C542D-0968-4872-8F6B-2EF48421231F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04" y="1505167"/>
              <a:ext cx="112922" cy="1249246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FFB666B-0F89-48B4-9435-99AB22A3B10F}"/>
                </a:ext>
              </a:extLst>
            </p:cNvPr>
            <p:cNvGrpSpPr/>
            <p:nvPr/>
          </p:nvGrpSpPr>
          <p:grpSpPr>
            <a:xfrm>
              <a:off x="2433669" y="2113640"/>
              <a:ext cx="474515" cy="277097"/>
              <a:chOff x="3342334" y="1413089"/>
              <a:chExt cx="662298" cy="386755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3AE096C-8F94-4D0E-BC4D-AAF4CD7708F1}"/>
                  </a:ext>
                </a:extLst>
              </p:cNvPr>
              <p:cNvSpPr/>
              <p:nvPr/>
            </p:nvSpPr>
            <p:spPr>
              <a:xfrm>
                <a:off x="3342334" y="1413089"/>
                <a:ext cx="149012" cy="1490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1356888-74B0-4027-94F2-AA6D710F4F9D}"/>
                  </a:ext>
                </a:extLst>
              </p:cNvPr>
              <p:cNvSpPr/>
              <p:nvPr/>
            </p:nvSpPr>
            <p:spPr>
              <a:xfrm>
                <a:off x="3342334" y="1650832"/>
                <a:ext cx="149012" cy="149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AFB645B-A886-468A-94DB-C9A147ED3665}"/>
                  </a:ext>
                </a:extLst>
              </p:cNvPr>
              <p:cNvSpPr/>
              <p:nvPr/>
            </p:nvSpPr>
            <p:spPr>
              <a:xfrm>
                <a:off x="3598977" y="1413089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5473B75-1737-459D-929F-1AB3FB31814D}"/>
                  </a:ext>
                </a:extLst>
              </p:cNvPr>
              <p:cNvSpPr/>
              <p:nvPr/>
            </p:nvSpPr>
            <p:spPr>
              <a:xfrm>
                <a:off x="3598977" y="1650832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6BB25B0-B3D5-423E-ABC5-667F5BDD2B7E}"/>
                  </a:ext>
                </a:extLst>
              </p:cNvPr>
              <p:cNvSpPr/>
              <p:nvPr/>
            </p:nvSpPr>
            <p:spPr>
              <a:xfrm>
                <a:off x="3855620" y="1413089"/>
                <a:ext cx="149012" cy="1490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82731CE-AF91-4E5F-AA75-61A8FB2E45FC}"/>
                  </a:ext>
                </a:extLst>
              </p:cNvPr>
              <p:cNvSpPr/>
              <p:nvPr/>
            </p:nvSpPr>
            <p:spPr>
              <a:xfrm>
                <a:off x="3855620" y="1650832"/>
                <a:ext cx="149012" cy="14901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BF5CBD9-97A8-4053-B7B8-8D6DB21CB392}"/>
                  </a:ext>
                </a:extLst>
              </p:cNvPr>
              <p:cNvCxnSpPr>
                <a:stCxn id="104" idx="5"/>
                <a:endCxn id="117" idx="1"/>
              </p:cNvCxnSpPr>
              <p:nvPr/>
            </p:nvCxnSpPr>
            <p:spPr>
              <a:xfrm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EBDB96D-E068-4D6F-85D5-B7E32672126C}"/>
                  </a:ext>
                </a:extLst>
              </p:cNvPr>
              <p:cNvCxnSpPr>
                <a:cxnSpLocks/>
                <a:stCxn id="108" idx="7"/>
                <a:endCxn id="114" idx="3"/>
              </p:cNvCxnSpPr>
              <p:nvPr/>
            </p:nvCxnSpPr>
            <p:spPr>
              <a:xfrm flipV="1"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C483A5C-A748-45EF-A8B7-D2DB3B7A9E0B}"/>
                  </a:ext>
                </a:extLst>
              </p:cNvPr>
              <p:cNvCxnSpPr>
                <a:cxnSpLocks/>
                <a:stCxn id="114" idx="5"/>
                <a:endCxn id="120" idx="1"/>
              </p:cNvCxnSpPr>
              <p:nvPr/>
            </p:nvCxnSpPr>
            <p:spPr>
              <a:xfrm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016E9CE-813D-449D-A1D5-DE752FE7630D}"/>
                  </a:ext>
                </a:extLst>
              </p:cNvPr>
              <p:cNvCxnSpPr>
                <a:cxnSpLocks/>
                <a:stCxn id="117" idx="7"/>
                <a:endCxn id="118" idx="3"/>
              </p:cNvCxnSpPr>
              <p:nvPr/>
            </p:nvCxnSpPr>
            <p:spPr>
              <a:xfrm flipV="1"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AA5148E-B7E9-4D6B-8D31-0FB548A1DFCF}"/>
                </a:ext>
              </a:extLst>
            </p:cNvPr>
            <p:cNvCxnSpPr>
              <a:cxnSpLocks/>
            </p:cNvCxnSpPr>
            <p:nvPr/>
          </p:nvCxnSpPr>
          <p:spPr>
            <a:xfrm>
              <a:off x="3519401" y="3194039"/>
              <a:ext cx="217313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97E3B39-303E-4D26-987B-D04C3BE8E192}"/>
                </a:ext>
              </a:extLst>
            </p:cNvPr>
            <p:cNvGrpSpPr/>
            <p:nvPr/>
          </p:nvGrpSpPr>
          <p:grpSpPr>
            <a:xfrm>
              <a:off x="4365892" y="3052526"/>
              <a:ext cx="474515" cy="277097"/>
              <a:chOff x="3342334" y="1413089"/>
              <a:chExt cx="662298" cy="386755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C0BA579-617E-4F37-BEB8-F67DEFC92BED}"/>
                  </a:ext>
                </a:extLst>
              </p:cNvPr>
              <p:cNvSpPr/>
              <p:nvPr/>
            </p:nvSpPr>
            <p:spPr>
              <a:xfrm>
                <a:off x="3342334" y="1413089"/>
                <a:ext cx="149012" cy="1490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8246B22-FB07-41A5-A56E-190F937252A3}"/>
                  </a:ext>
                </a:extLst>
              </p:cNvPr>
              <p:cNvSpPr/>
              <p:nvPr/>
            </p:nvSpPr>
            <p:spPr>
              <a:xfrm>
                <a:off x="3342334" y="1650832"/>
                <a:ext cx="149012" cy="149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59A707F-4ED8-40AF-AC82-7F38CE294F3D}"/>
                  </a:ext>
                </a:extLst>
              </p:cNvPr>
              <p:cNvSpPr/>
              <p:nvPr/>
            </p:nvSpPr>
            <p:spPr>
              <a:xfrm>
                <a:off x="3598977" y="1413089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47982E-4045-4C95-9138-D92728C185EA}"/>
                  </a:ext>
                </a:extLst>
              </p:cNvPr>
              <p:cNvSpPr/>
              <p:nvPr/>
            </p:nvSpPr>
            <p:spPr>
              <a:xfrm>
                <a:off x="3598977" y="1650832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FC9B0E7-2CA2-4CC7-9CFE-6CA788F2F120}"/>
                  </a:ext>
                </a:extLst>
              </p:cNvPr>
              <p:cNvSpPr/>
              <p:nvPr/>
            </p:nvSpPr>
            <p:spPr>
              <a:xfrm>
                <a:off x="3855620" y="1413089"/>
                <a:ext cx="149012" cy="1490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3F4DCA-6497-4F2C-834C-81B7423F27E7}"/>
                  </a:ext>
                </a:extLst>
              </p:cNvPr>
              <p:cNvSpPr/>
              <p:nvPr/>
            </p:nvSpPr>
            <p:spPr>
              <a:xfrm>
                <a:off x="3855620" y="1650832"/>
                <a:ext cx="149012" cy="14901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B3FEC4D-084B-405B-B3B7-5E8A84FAB0C6}"/>
                  </a:ext>
                </a:extLst>
              </p:cNvPr>
              <p:cNvCxnSpPr>
                <a:stCxn id="130" idx="5"/>
                <a:endCxn id="133" idx="1"/>
              </p:cNvCxnSpPr>
              <p:nvPr/>
            </p:nvCxnSpPr>
            <p:spPr>
              <a:xfrm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17448C9-F0EB-4693-A3BE-1C4C80658FF4}"/>
                  </a:ext>
                </a:extLst>
              </p:cNvPr>
              <p:cNvCxnSpPr>
                <a:cxnSpLocks/>
                <a:stCxn id="131" idx="7"/>
                <a:endCxn id="132" idx="3"/>
              </p:cNvCxnSpPr>
              <p:nvPr/>
            </p:nvCxnSpPr>
            <p:spPr>
              <a:xfrm flipV="1"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B81376A-D492-4C8E-9755-8D416584DBA7}"/>
                  </a:ext>
                </a:extLst>
              </p:cNvPr>
              <p:cNvCxnSpPr>
                <a:cxnSpLocks/>
                <a:stCxn id="132" idx="5"/>
                <a:endCxn id="135" idx="1"/>
              </p:cNvCxnSpPr>
              <p:nvPr/>
            </p:nvCxnSpPr>
            <p:spPr>
              <a:xfrm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0FB4E7C-4ABF-43BF-9B3E-6E78F3B5818E}"/>
                  </a:ext>
                </a:extLst>
              </p:cNvPr>
              <p:cNvCxnSpPr>
                <a:cxnSpLocks/>
                <a:stCxn id="133" idx="7"/>
                <a:endCxn id="134" idx="3"/>
              </p:cNvCxnSpPr>
              <p:nvPr/>
            </p:nvCxnSpPr>
            <p:spPr>
              <a:xfrm flipV="1"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DAEEB3C3-EE5C-4A55-B4BA-54E237A293ED}"/>
                </a:ext>
              </a:extLst>
            </p:cNvPr>
            <p:cNvSpPr/>
            <p:nvPr/>
          </p:nvSpPr>
          <p:spPr>
            <a:xfrm>
              <a:off x="3037019" y="1873569"/>
              <a:ext cx="847288" cy="473925"/>
            </a:xfrm>
            <a:prstGeom prst="snip1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1) Model update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48018D0-4459-47A9-AD9C-E749E19E496A}"/>
                </a:ext>
              </a:extLst>
            </p:cNvPr>
            <p:cNvGrpSpPr/>
            <p:nvPr/>
          </p:nvGrpSpPr>
          <p:grpSpPr>
            <a:xfrm>
              <a:off x="2178679" y="1099565"/>
              <a:ext cx="474515" cy="277097"/>
              <a:chOff x="3342334" y="1413089"/>
              <a:chExt cx="662298" cy="386755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BD45410-5EF9-447E-AE3D-FE5FF8BAC5B0}"/>
                  </a:ext>
                </a:extLst>
              </p:cNvPr>
              <p:cNvSpPr/>
              <p:nvPr/>
            </p:nvSpPr>
            <p:spPr>
              <a:xfrm>
                <a:off x="3342334" y="1413089"/>
                <a:ext cx="149012" cy="1490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7EB0BEE9-B77D-46AE-BE69-1862EA87022F}"/>
                  </a:ext>
                </a:extLst>
              </p:cNvPr>
              <p:cNvSpPr/>
              <p:nvPr/>
            </p:nvSpPr>
            <p:spPr>
              <a:xfrm>
                <a:off x="3342334" y="1650832"/>
                <a:ext cx="149012" cy="149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A454F3A-39C5-4CA7-987B-2BD704774B6E}"/>
                  </a:ext>
                </a:extLst>
              </p:cNvPr>
              <p:cNvSpPr/>
              <p:nvPr/>
            </p:nvSpPr>
            <p:spPr>
              <a:xfrm>
                <a:off x="3598977" y="1413089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DC38BC5-A24C-413E-B2F9-F3FA8B2E7307}"/>
                  </a:ext>
                </a:extLst>
              </p:cNvPr>
              <p:cNvSpPr/>
              <p:nvPr/>
            </p:nvSpPr>
            <p:spPr>
              <a:xfrm>
                <a:off x="3598977" y="1650832"/>
                <a:ext cx="149012" cy="149012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3B26B02-6654-4BB1-ADDD-DF9900E83226}"/>
                  </a:ext>
                </a:extLst>
              </p:cNvPr>
              <p:cNvSpPr/>
              <p:nvPr/>
            </p:nvSpPr>
            <p:spPr>
              <a:xfrm>
                <a:off x="3855620" y="1413089"/>
                <a:ext cx="149012" cy="1490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58DF777-28AD-444B-A90F-1BDBB0C043EF}"/>
                  </a:ext>
                </a:extLst>
              </p:cNvPr>
              <p:cNvSpPr/>
              <p:nvPr/>
            </p:nvSpPr>
            <p:spPr>
              <a:xfrm>
                <a:off x="3855620" y="1650832"/>
                <a:ext cx="149012" cy="14901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3FA9808-DA9B-45B7-9502-36EB3B435129}"/>
                  </a:ext>
                </a:extLst>
              </p:cNvPr>
              <p:cNvCxnSpPr>
                <a:stCxn id="142" idx="5"/>
                <a:endCxn id="145" idx="1"/>
              </p:cNvCxnSpPr>
              <p:nvPr/>
            </p:nvCxnSpPr>
            <p:spPr>
              <a:xfrm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BD19BF2-A883-49F5-AE5B-0C3CBF93B579}"/>
                  </a:ext>
                </a:extLst>
              </p:cNvPr>
              <p:cNvCxnSpPr>
                <a:cxnSpLocks/>
                <a:stCxn id="143" idx="7"/>
                <a:endCxn id="144" idx="3"/>
              </p:cNvCxnSpPr>
              <p:nvPr/>
            </p:nvCxnSpPr>
            <p:spPr>
              <a:xfrm flipV="1">
                <a:off x="3469524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535ED31-1744-4A2F-85FC-8B26D056C879}"/>
                  </a:ext>
                </a:extLst>
              </p:cNvPr>
              <p:cNvCxnSpPr>
                <a:cxnSpLocks/>
                <a:stCxn id="144" idx="5"/>
                <a:endCxn id="147" idx="1"/>
              </p:cNvCxnSpPr>
              <p:nvPr/>
            </p:nvCxnSpPr>
            <p:spPr>
              <a:xfrm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A8A9AA5-EB49-45E2-835B-4B0721A8FB4A}"/>
                  </a:ext>
                </a:extLst>
              </p:cNvPr>
              <p:cNvCxnSpPr>
                <a:cxnSpLocks/>
                <a:stCxn id="145" idx="7"/>
                <a:endCxn id="146" idx="3"/>
              </p:cNvCxnSpPr>
              <p:nvPr/>
            </p:nvCxnSpPr>
            <p:spPr>
              <a:xfrm flipV="1">
                <a:off x="3726167" y="1540279"/>
                <a:ext cx="151275" cy="13237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57F8E1C8-D621-4BEE-8F80-1BC90E16D75F}"/>
                </a:ext>
              </a:extLst>
            </p:cNvPr>
            <p:cNvSpPr/>
            <p:nvPr/>
          </p:nvSpPr>
          <p:spPr>
            <a:xfrm>
              <a:off x="4142657" y="2456315"/>
              <a:ext cx="920983" cy="473925"/>
            </a:xfrm>
            <a:prstGeom prst="snip1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2) Model download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7444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- Pure PowerPoint template 2020" id="{ADE93579-C8E9-4455-8360-948968382CBC}" vid="{F1FEB590-4F8C-4F64-9E67-B1F2C4A0F7E9}"/>
    </a:ext>
  </a:extLst>
</a:theme>
</file>

<file path=ppt/theme/theme2.xml><?xml version="1.0" encoding="utf-8"?>
<a:theme xmlns:a="http://schemas.openxmlformats.org/drawingml/2006/main" name="1_c 2018 Nokia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- Pure PowerPoint template 2020" id="{ADE93579-C8E9-4455-8360-948968382CBC}" vid="{EAD0EDBB-9413-4683-8691-4D57611F74AF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- Pure PowerPoint template 2020" id="{ADE93579-C8E9-4455-8360-948968382CBC}" vid="{58AD6FB2-418C-4D2C-8926-27693DE7B4D4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- Pure PowerPoint template 2020" id="{ADE93579-C8E9-4455-8360-948968382CBC}" vid="{2B879D51-A661-41C1-A260-68FCA2831809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- Pure PowerPoint template 2020" id="{ADE93579-C8E9-4455-8360-948968382CBC}" vid="{65973570-7E79-4AA2-9B46-9B53F6DAF1D3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- Pure PowerPoint template 2020" id="{ADE93579-C8E9-4455-8360-948968382CBC}" vid="{276B340E-3978-45F0-84B4-01AA467D1CE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QBI5PMBIL2NS-1242730160-2505</_dlc_DocId>
    <_dlc_DocIdUrl xmlns="71c5aaf6-e6ce-465b-b873-5148d2a4c105">
      <Url>https://nokia.sharepoint.com/sites/brandstore/_layouts/15/DocIdRedir.aspx?ID=QBI5PMBIL2NS-1242730160-2505</Url>
      <Description>QBI5PMBIL2NS-1242730160-2505</Description>
    </_dlc_DocIdUrl>
  </documentManagement>
</p:properties>
</file>

<file path=customXml/itemProps1.xml><?xml version="1.0" encoding="utf-8"?>
<ds:datastoreItem xmlns:ds="http://schemas.openxmlformats.org/officeDocument/2006/customXml" ds:itemID="{B13512BF-786C-44BC-9179-48F650BCBA3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9DED2D23-3C7F-41E8-ACA8-DA4828291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D24AF-F947-4A1E-AE57-D42B59C8C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DB0496-1A1D-4B21-BC76-DDA1AAE9922B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69FDC28-DDA5-440E-9BA4-E68BD29F4D24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F1A5087E-D875-4389-9B23-8434F51180AC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1c5aaf6-e6ce-465b-b873-5148d2a4c10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ResrcID21015_Nokia - Pure PowerPoint template 2020 (1)</Template>
  <TotalTime>0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1 White Master</vt:lpstr>
      <vt:lpstr>1_c 2018 Nokia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38</cp:revision>
  <dcterms:created xsi:type="dcterms:W3CDTF">2020-02-11T12:53:35Z</dcterms:created>
  <dcterms:modified xsi:type="dcterms:W3CDTF">2022-01-14T17:27:17Z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50ae9648-8384-4b11-aad9-49259e465c9e</vt:lpwstr>
  </property>
  <property fmtid="{D5CDD505-2E9C-101B-9397-08002B2CF9AE}" pid="4" name="SharedWithUsers">
    <vt:lpwstr>30470;#Mion, Marcello (Nokia - IT/Vimercate);#21237;#Greijula, Sirkku (Nokia - FI/Tampere);#22035;#Gupta, Uvnik (Nokia - IN/Bangalore);#12061;#Che Haron, Firdaus (Nokia - MY/Kuala Lumpur);#2894;#Martins Joao Cruz, Catarina (Nokia - DE/Munich);#10416;#Gero</vt:lpwstr>
  </property>
</Properties>
</file>