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864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1010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4660"/>
  </p:normalViewPr>
  <p:slideViewPr>
    <p:cSldViewPr snapToGrid="0">
      <p:cViewPr>
        <p:scale>
          <a:sx n="100" d="100"/>
          <a:sy n="100" d="100"/>
        </p:scale>
        <p:origin x="334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8838"/>
            <a:ext cx="4114800" cy="1146269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29312"/>
            <a:ext cx="4114800" cy="79491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6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37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75294"/>
            <a:ext cx="1183005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75294"/>
            <a:ext cx="3480435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40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36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820833"/>
            <a:ext cx="4732020" cy="136957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203367"/>
            <a:ext cx="4732020" cy="72022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88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876469"/>
            <a:ext cx="233172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876469"/>
            <a:ext cx="233172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4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75294"/>
            <a:ext cx="473202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07114"/>
            <a:ext cx="2321004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02668"/>
            <a:ext cx="2321004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07114"/>
            <a:ext cx="2332435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02668"/>
            <a:ext cx="2332435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143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70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851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498"/>
            <a:ext cx="1769507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74056"/>
            <a:ext cx="2777490" cy="233979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87743"/>
            <a:ext cx="1769507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0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498"/>
            <a:ext cx="1769507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74056"/>
            <a:ext cx="2777490" cy="2339791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87743"/>
            <a:ext cx="1769507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670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75294"/>
            <a:ext cx="473202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876469"/>
            <a:ext cx="473202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051637"/>
            <a:ext cx="123444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051637"/>
            <a:ext cx="18516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051637"/>
            <a:ext cx="123444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024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BE98626-F58F-4B12-947F-2843CDF8DD57}"/>
              </a:ext>
            </a:extLst>
          </p:cNvPr>
          <p:cNvGrpSpPr/>
          <p:nvPr/>
        </p:nvGrpSpPr>
        <p:grpSpPr>
          <a:xfrm>
            <a:off x="-3068" y="38104"/>
            <a:ext cx="5340136" cy="3254382"/>
            <a:chOff x="586704" y="436383"/>
            <a:chExt cx="3785272" cy="23068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0F9186-3E4B-48F3-AF7F-45EEB9320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" t="8859" r="2929" b="8800"/>
            <a:stretch/>
          </p:blipFill>
          <p:spPr>
            <a:xfrm>
              <a:off x="586704" y="643469"/>
              <a:ext cx="3785272" cy="2099731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BB0263-BB05-4A14-BD0B-0DC51C0AACDA}"/>
                </a:ext>
              </a:extLst>
            </p:cNvPr>
            <p:cNvGrpSpPr/>
            <p:nvPr/>
          </p:nvGrpSpPr>
          <p:grpSpPr>
            <a:xfrm>
              <a:off x="770621" y="436383"/>
              <a:ext cx="2048779" cy="234094"/>
              <a:chOff x="776971" y="143651"/>
              <a:chExt cx="2048779" cy="2340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230B2F-43BB-4027-B711-A4C3226A9289}"/>
                  </a:ext>
                </a:extLst>
              </p:cNvPr>
              <p:cNvSpPr txBox="1"/>
              <p:nvPr/>
            </p:nvSpPr>
            <p:spPr>
              <a:xfrm>
                <a:off x="1025453" y="143651"/>
                <a:ext cx="1800297" cy="2340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RSRP of USRP1 [dBm]</a:t>
                </a:r>
                <a:endParaRPr lang="fi-FI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8B310B5-DEFF-47A2-8A01-A7567C531972}"/>
                  </a:ext>
                </a:extLst>
              </p:cNvPr>
              <p:cNvSpPr/>
              <p:nvPr/>
            </p:nvSpPr>
            <p:spPr>
              <a:xfrm>
                <a:off x="776971" y="168173"/>
                <a:ext cx="185054" cy="185050"/>
              </a:xfrm>
              <a:prstGeom prst="ellipse">
                <a:avLst/>
              </a:prstGeom>
              <a:solidFill>
                <a:srgbClr val="1F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C543F2-1B1B-4981-AE3F-7E95A1FE0E29}"/>
                </a:ext>
              </a:extLst>
            </p:cNvPr>
            <p:cNvGrpSpPr/>
            <p:nvPr/>
          </p:nvGrpSpPr>
          <p:grpSpPr>
            <a:xfrm flipH="1">
              <a:off x="3259053" y="436383"/>
              <a:ext cx="1044576" cy="234094"/>
              <a:chOff x="776971" y="143651"/>
              <a:chExt cx="1044576" cy="23409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032C6E-5884-4F12-8666-7F740A79408F}"/>
                  </a:ext>
                </a:extLst>
              </p:cNvPr>
              <p:cNvSpPr txBox="1"/>
              <p:nvPr/>
            </p:nvSpPr>
            <p:spPr>
              <a:xfrm>
                <a:off x="1025454" y="143651"/>
                <a:ext cx="796093" cy="2340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>
                  <a:spcAft>
                    <a:spcPts val="300"/>
                  </a:spcAft>
                  <a:buSzPct val="100000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Ping [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fi-FI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714DF7-7FC0-4CE3-B73E-833BD3FDF680}"/>
                  </a:ext>
                </a:extLst>
              </p:cNvPr>
              <p:cNvSpPr/>
              <p:nvPr/>
            </p:nvSpPr>
            <p:spPr>
              <a:xfrm>
                <a:off x="776971" y="168170"/>
                <a:ext cx="185054" cy="1850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FF101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0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8</cp:revision>
  <dcterms:created xsi:type="dcterms:W3CDTF">2019-11-27T12:33:31Z</dcterms:created>
  <dcterms:modified xsi:type="dcterms:W3CDTF">2022-01-08T13:44:47Z</dcterms:modified>
</cp:coreProperties>
</file>