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</p:sldIdLst>
  <p:sldSz cx="7315200" cy="4389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1010"/>
    <a:srgbClr val="1F7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89" autoAdjust="0"/>
    <p:restoredTop sz="94660"/>
  </p:normalViewPr>
  <p:slideViewPr>
    <p:cSldViewPr snapToGrid="0">
      <p:cViewPr>
        <p:scale>
          <a:sx n="100" d="100"/>
          <a:sy n="100" d="100"/>
        </p:scale>
        <p:origin x="2004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18364"/>
            <a:ext cx="5486400" cy="1528175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305472"/>
            <a:ext cx="5486400" cy="1059764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BB7A-E210-4F30-9A37-4B8D2AE39170}" type="datetimeFigureOut">
              <a:rPr lang="fi-FI" smtClean="0"/>
              <a:t>8.1.2022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F1B9-2E7F-4D63-B8DB-5E9003CDA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0614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BB7A-E210-4F30-9A37-4B8D2AE39170}" type="datetimeFigureOut">
              <a:rPr lang="fi-FI" smtClean="0"/>
              <a:t>8.1.2022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F1B9-2E7F-4D63-B8DB-5E9003CDA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6276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33697"/>
            <a:ext cx="1577340" cy="37198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33697"/>
            <a:ext cx="4640580" cy="37198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BB7A-E210-4F30-9A37-4B8D2AE39170}" type="datetimeFigureOut">
              <a:rPr lang="fi-FI" smtClean="0"/>
              <a:t>8.1.2022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F1B9-2E7F-4D63-B8DB-5E9003CDA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59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BB7A-E210-4F30-9A37-4B8D2AE39170}" type="datetimeFigureOut">
              <a:rPr lang="fi-FI" smtClean="0"/>
              <a:t>8.1.2022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F1B9-2E7F-4D63-B8DB-5E9003CDA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8360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094312"/>
            <a:ext cx="6309360" cy="1825884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2937470"/>
            <a:ext cx="6309360" cy="96018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BB7A-E210-4F30-9A37-4B8D2AE39170}" type="datetimeFigureOut">
              <a:rPr lang="fi-FI" smtClean="0"/>
              <a:t>8.1.2022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F1B9-2E7F-4D63-B8DB-5E9003CDA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2176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68485"/>
            <a:ext cx="3108960" cy="2785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168485"/>
            <a:ext cx="3108960" cy="2785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BB7A-E210-4F30-9A37-4B8D2AE39170}" type="datetimeFigureOut">
              <a:rPr lang="fi-FI" smtClean="0"/>
              <a:t>8.1.2022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F1B9-2E7F-4D63-B8DB-5E9003CDA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504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33697"/>
            <a:ext cx="6309360" cy="8484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1076022"/>
            <a:ext cx="3094672" cy="527342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603364"/>
            <a:ext cx="3094672" cy="2358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076022"/>
            <a:ext cx="3109913" cy="527342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603364"/>
            <a:ext cx="3109913" cy="2358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BB7A-E210-4F30-9A37-4B8D2AE39170}" type="datetimeFigureOut">
              <a:rPr lang="fi-FI" smtClean="0"/>
              <a:t>8.1.2022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F1B9-2E7F-4D63-B8DB-5E9003CDA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229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BB7A-E210-4F30-9A37-4B8D2AE39170}" type="datetimeFigureOut">
              <a:rPr lang="fi-FI" smtClean="0"/>
              <a:t>8.1.2022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F1B9-2E7F-4D63-B8DB-5E9003CDA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9211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BB7A-E210-4F30-9A37-4B8D2AE39170}" type="datetimeFigureOut">
              <a:rPr lang="fi-FI" smtClean="0"/>
              <a:t>8.1.2022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F1B9-2E7F-4D63-B8DB-5E9003CDA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1521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92629"/>
            <a:ext cx="2359342" cy="1024202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631998"/>
            <a:ext cx="3703320" cy="3119346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16831"/>
            <a:ext cx="2359342" cy="243959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BB7A-E210-4F30-9A37-4B8D2AE39170}" type="datetimeFigureOut">
              <a:rPr lang="fi-FI" smtClean="0"/>
              <a:t>8.1.2022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F1B9-2E7F-4D63-B8DB-5E9003CDA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7024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92629"/>
            <a:ext cx="2359342" cy="1024202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631998"/>
            <a:ext cx="3703320" cy="3119346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16831"/>
            <a:ext cx="2359342" cy="243959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BB7A-E210-4F30-9A37-4B8D2AE39170}" type="datetimeFigureOut">
              <a:rPr lang="fi-FI" smtClean="0"/>
              <a:t>8.1.2022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F1B9-2E7F-4D63-B8DB-5E9003CDA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8644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33697"/>
            <a:ext cx="6309360" cy="848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168485"/>
            <a:ext cx="6309360" cy="278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068359"/>
            <a:ext cx="164592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1BB7A-E210-4F30-9A37-4B8D2AE39170}" type="datetimeFigureOut">
              <a:rPr lang="fi-FI" smtClean="0"/>
              <a:t>8.1.2022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068359"/>
            <a:ext cx="246888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068359"/>
            <a:ext cx="164592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1F1B9-2E7F-4D63-B8DB-5E9003CDA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285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78C7830-C85F-476A-9668-4C04A1C2C0F4}"/>
              </a:ext>
            </a:extLst>
          </p:cNvPr>
          <p:cNvGrpSpPr/>
          <p:nvPr/>
        </p:nvGrpSpPr>
        <p:grpSpPr>
          <a:xfrm>
            <a:off x="0" y="-349617"/>
            <a:ext cx="7315196" cy="4830336"/>
            <a:chOff x="4" y="-75773"/>
            <a:chExt cx="7315196" cy="4830336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931BDE2-33FA-472C-B057-6099AEE6C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" y="554315"/>
              <a:ext cx="7315196" cy="4200248"/>
            </a:xfrm>
            <a:prstGeom prst="rect">
              <a:avLst/>
            </a:prstGeom>
            <a:effectLst/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1E2E468-79E9-48F2-AAC3-86153E635518}"/>
                </a:ext>
              </a:extLst>
            </p:cNvPr>
            <p:cNvGrpSpPr/>
            <p:nvPr/>
          </p:nvGrpSpPr>
          <p:grpSpPr>
            <a:xfrm>
              <a:off x="151731" y="3193675"/>
              <a:ext cx="2114979" cy="1402171"/>
              <a:chOff x="1562094" y="22087681"/>
              <a:chExt cx="4400556" cy="291744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2958928-BEFB-4D9C-8E40-0D2FD0A5E9D6}"/>
                  </a:ext>
                </a:extLst>
              </p:cNvPr>
              <p:cNvSpPr/>
              <p:nvPr/>
            </p:nvSpPr>
            <p:spPr>
              <a:xfrm>
                <a:off x="1562100" y="22087681"/>
                <a:ext cx="4400550" cy="2917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2E22E62-3593-4699-9551-489DF5D49159}"/>
                  </a:ext>
                </a:extLst>
              </p:cNvPr>
              <p:cNvSpPr/>
              <p:nvPr/>
            </p:nvSpPr>
            <p:spPr>
              <a:xfrm rot="5400000">
                <a:off x="4088606" y="23043902"/>
                <a:ext cx="533400" cy="2667000"/>
              </a:xfrm>
              <a:prstGeom prst="rect">
                <a:avLst/>
              </a:prstGeom>
              <a:gradFill>
                <a:gsLst>
                  <a:gs pos="100000">
                    <a:srgbClr val="FF11FF"/>
                  </a:gs>
                  <a:gs pos="0">
                    <a:srgbClr val="11FFFF"/>
                  </a:gs>
                </a:gsLst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EA2A1B8-6025-42E6-B895-207426CD8A21}"/>
                  </a:ext>
                </a:extLst>
              </p:cNvPr>
              <p:cNvSpPr/>
              <p:nvPr/>
            </p:nvSpPr>
            <p:spPr>
              <a:xfrm>
                <a:off x="1562094" y="24057211"/>
                <a:ext cx="1459711" cy="640380"/>
              </a:xfrm>
              <a:prstGeom prst="rect">
                <a:avLst/>
              </a:prstGeom>
            </p:spPr>
            <p:txBody>
              <a:bodyPr wrap="square" anchor="ctr" anchorCtr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ea typeface="Nokia Pure Text Light" panose="020B0304040602060303" pitchFamily="34" charset="0"/>
                    <a:cs typeface="Arial" panose="020B0604020202020204" pitchFamily="34" charset="0"/>
                  </a:rPr>
                  <a:t>Cell</a:t>
                </a:r>
                <a:r>
                  <a:rPr lang="en-US" sz="1400" baseline="-25000" dirty="0">
                    <a:latin typeface="Arial" panose="020B0604020202020204" pitchFamily="34" charset="0"/>
                    <a:ea typeface="Nokia Pure Text Light" panose="020B0304040602060303" pitchFamily="34" charset="0"/>
                    <a:cs typeface="Arial" panose="020B0604020202020204" pitchFamily="34" charset="0"/>
                  </a:rPr>
                  <a:t>2</a:t>
                </a:r>
                <a:endParaRPr lang="en-US" sz="1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26628E2-446F-4C99-A432-3C39D02E6E51}"/>
                  </a:ext>
                </a:extLst>
              </p:cNvPr>
              <p:cNvSpPr/>
              <p:nvPr/>
            </p:nvSpPr>
            <p:spPr>
              <a:xfrm rot="5400000">
                <a:off x="4088606" y="22205702"/>
                <a:ext cx="533400" cy="2667000"/>
              </a:xfrm>
              <a:prstGeom prst="rect">
                <a:avLst/>
              </a:prstGeom>
              <a:gradFill>
                <a:gsLst>
                  <a:gs pos="100000">
                    <a:srgbClr val="FF0000"/>
                  </a:gs>
                  <a:gs pos="0">
                    <a:srgbClr val="FFFF11"/>
                  </a:gs>
                </a:gsLst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ectangle 35">
                <a:extLst>
                  <a:ext uri="{FF2B5EF4-FFF2-40B4-BE49-F238E27FC236}">
                    <a16:creationId xmlns:a16="http://schemas.microsoft.com/office/drawing/2014/main" id="{014011C9-89AC-4685-8866-FCA61DC0037E}"/>
                  </a:ext>
                </a:extLst>
              </p:cNvPr>
              <p:cNvSpPr/>
              <p:nvPr/>
            </p:nvSpPr>
            <p:spPr>
              <a:xfrm>
                <a:off x="1562096" y="23219012"/>
                <a:ext cx="1459709" cy="640380"/>
              </a:xfrm>
              <a:prstGeom prst="rect">
                <a:avLst/>
              </a:prstGeom>
            </p:spPr>
            <p:txBody>
              <a:bodyPr wrap="square" anchor="ctr" anchorCtr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ea typeface="Nokia Pure Text Light" panose="020B0304040602060303" pitchFamily="34" charset="0"/>
                    <a:cs typeface="Arial" panose="020B0604020202020204" pitchFamily="34" charset="0"/>
                  </a:rPr>
                  <a:t>Cell</a:t>
                </a:r>
                <a:r>
                  <a:rPr lang="en-US" sz="1400" baseline="-25000" dirty="0">
                    <a:latin typeface="Arial" panose="020B0604020202020204" pitchFamily="34" charset="0"/>
                    <a:ea typeface="Nokia Pure Text Light" panose="020B0304040602060303" pitchFamily="34" charset="0"/>
                    <a:cs typeface="Arial" panose="020B0604020202020204" pitchFamily="34" charset="0"/>
                  </a:rPr>
                  <a:t>1</a:t>
                </a:r>
                <a:endParaRPr lang="en-US" sz="1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BFAA25A-2A6C-469D-9331-9BFF868C2802}"/>
                  </a:ext>
                </a:extLst>
              </p:cNvPr>
              <p:cNvCxnSpPr/>
              <p:nvPr/>
            </p:nvCxnSpPr>
            <p:spPr>
              <a:xfrm flipV="1">
                <a:off x="3021806" y="22773481"/>
                <a:ext cx="0" cy="1988641"/>
              </a:xfrm>
              <a:prstGeom prst="line">
                <a:avLst/>
              </a:prstGeom>
              <a:ln w="12700">
                <a:solidFill>
                  <a:schemeClr val="tx2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46666D2-0946-476E-A72F-91FC0B43E048}"/>
                  </a:ext>
                </a:extLst>
              </p:cNvPr>
              <p:cNvCxnSpPr/>
              <p:nvPr/>
            </p:nvCxnSpPr>
            <p:spPr>
              <a:xfrm flipV="1">
                <a:off x="5688806" y="22773481"/>
                <a:ext cx="0" cy="1988641"/>
              </a:xfrm>
              <a:prstGeom prst="line">
                <a:avLst/>
              </a:prstGeom>
              <a:ln w="12700">
                <a:solidFill>
                  <a:schemeClr val="tx2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EEB1A38-6AFA-4CAE-B2DA-C6523ED5C921}"/>
                  </a:ext>
                </a:extLst>
              </p:cNvPr>
              <p:cNvSpPr/>
              <p:nvPr/>
            </p:nvSpPr>
            <p:spPr>
              <a:xfrm>
                <a:off x="2196390" y="22323713"/>
                <a:ext cx="952502" cy="448266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pPr algn="r"/>
                <a:r>
                  <a:rPr lang="en-US" sz="1400">
                    <a:latin typeface="Arial" panose="020B0604020202020204" pitchFamily="34" charset="0"/>
                    <a:ea typeface="Nokia Pure Text Light" panose="020B0304040602060303" pitchFamily="34" charset="0"/>
                    <a:cs typeface="Arial" panose="020B0604020202020204" pitchFamily="34" charset="0"/>
                  </a:rPr>
                  <a:t>-120</a:t>
                </a:r>
                <a:endParaRPr lang="en-US" sz="1400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01F08FF-1FA2-4455-8DE3-02B6B49A0A9C}"/>
                  </a:ext>
                </a:extLst>
              </p:cNvPr>
              <p:cNvSpPr/>
              <p:nvPr/>
            </p:nvSpPr>
            <p:spPr>
              <a:xfrm>
                <a:off x="4866651" y="22323713"/>
                <a:ext cx="952502" cy="448266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pPr algn="r"/>
                <a:r>
                  <a:rPr lang="en-US" sz="1400">
                    <a:latin typeface="Arial" panose="020B0604020202020204" pitchFamily="34" charset="0"/>
                    <a:ea typeface="Nokia Pure Text Light" panose="020B0304040602060303" pitchFamily="34" charset="0"/>
                    <a:cs typeface="Arial" panose="020B0604020202020204" pitchFamily="34" charset="0"/>
                  </a:rPr>
                  <a:t>-60</a:t>
                </a:r>
                <a:endParaRPr lang="en-US" sz="1400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98CC517-63C0-409D-A579-1AA581B93830}"/>
                  </a:ext>
                </a:extLst>
              </p:cNvPr>
              <p:cNvSpPr/>
              <p:nvPr/>
            </p:nvSpPr>
            <p:spPr>
              <a:xfrm>
                <a:off x="3540092" y="22323713"/>
                <a:ext cx="1251358" cy="448266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pPr algn="r"/>
                <a:r>
                  <a:rPr lang="en-US" sz="1400" dirty="0">
                    <a:latin typeface="Arial" panose="020B0604020202020204" pitchFamily="34" charset="0"/>
                    <a:ea typeface="Nokia Pure Text Light" panose="020B0304040602060303" pitchFamily="34" charset="0"/>
                    <a:cs typeface="Arial" panose="020B0604020202020204" pitchFamily="34" charset="0"/>
                  </a:rPr>
                  <a:t>[dBm]</a:t>
                </a:r>
                <a:endParaRPr lang="en-US" sz="1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9438574-F7A6-4FE1-8B2A-3AB39B348F87}"/>
                </a:ext>
              </a:extLst>
            </p:cNvPr>
            <p:cNvSpPr/>
            <p:nvPr/>
          </p:nvSpPr>
          <p:spPr>
            <a:xfrm>
              <a:off x="3454588" y="1016128"/>
              <a:ext cx="527531" cy="314007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0990575-607D-44AB-B100-8F73DE946D8D}"/>
                </a:ext>
              </a:extLst>
            </p:cNvPr>
            <p:cNvSpPr txBox="1"/>
            <p:nvPr/>
          </p:nvSpPr>
          <p:spPr>
            <a:xfrm flipH="1">
              <a:off x="3190822" y="733668"/>
              <a:ext cx="1055062" cy="279225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lIns="18288" tIns="18288" rIns="18288" bIns="18288" rtlCol="0" anchor="ctr" anchorCtr="0">
              <a:sp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Shadowing</a:t>
              </a:r>
            </a:p>
          </p:txBody>
        </p:sp>
        <p:sp>
          <p:nvSpPr>
            <p:cNvPr id="46" name="Partial Circle 45">
              <a:extLst>
                <a:ext uri="{FF2B5EF4-FFF2-40B4-BE49-F238E27FC236}">
                  <a16:creationId xmlns:a16="http://schemas.microsoft.com/office/drawing/2014/main" id="{4F33149B-5074-4F94-B220-6C80092198A9}"/>
                </a:ext>
              </a:extLst>
            </p:cNvPr>
            <p:cNvSpPr/>
            <p:nvPr/>
          </p:nvSpPr>
          <p:spPr>
            <a:xfrm>
              <a:off x="5357850" y="-75773"/>
              <a:ext cx="901477" cy="901477"/>
            </a:xfrm>
            <a:prstGeom prst="pie">
              <a:avLst>
                <a:gd name="adj1" fmla="val 20784582"/>
                <a:gd name="adj2" fmla="val 5353835"/>
              </a:avLst>
            </a:prstGeom>
            <a:gradFill flip="none" rotWithShape="1">
              <a:gsLst>
                <a:gs pos="0">
                  <a:srgbClr val="FFFF11"/>
                </a:gs>
                <a:gs pos="100000">
                  <a:srgbClr val="FF090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Partial Circle 46">
              <a:extLst>
                <a:ext uri="{FF2B5EF4-FFF2-40B4-BE49-F238E27FC236}">
                  <a16:creationId xmlns:a16="http://schemas.microsoft.com/office/drawing/2014/main" id="{26F28A05-19EA-431C-85BC-435DB501E79A}"/>
                </a:ext>
              </a:extLst>
            </p:cNvPr>
            <p:cNvSpPr/>
            <p:nvPr/>
          </p:nvSpPr>
          <p:spPr>
            <a:xfrm>
              <a:off x="5355218" y="-75773"/>
              <a:ext cx="901477" cy="901477"/>
            </a:xfrm>
            <a:prstGeom prst="pie">
              <a:avLst>
                <a:gd name="adj1" fmla="val 5400531"/>
                <a:gd name="adj2" fmla="val 11542796"/>
              </a:avLst>
            </a:prstGeom>
            <a:gradFill flip="none" rotWithShape="1">
              <a:gsLst>
                <a:gs pos="100000">
                  <a:srgbClr val="FF17FF"/>
                </a:gs>
                <a:gs pos="0">
                  <a:srgbClr val="15FFF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81C9F3C-C801-4C03-B12E-608FA9A6792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694595" y="313345"/>
              <a:ext cx="222721" cy="382742"/>
              <a:chOff x="1976" y="913"/>
              <a:chExt cx="638" cy="1184"/>
            </a:xfrm>
            <a:solidFill>
              <a:schemeClr val="tx2"/>
            </a:solidFill>
          </p:grpSpPr>
          <p:sp>
            <p:nvSpPr>
              <p:cNvPr id="49" name="Freeform 9">
                <a:extLst>
                  <a:ext uri="{FF2B5EF4-FFF2-40B4-BE49-F238E27FC236}">
                    <a16:creationId xmlns:a16="http://schemas.microsoft.com/office/drawing/2014/main" id="{379F3C95-669A-4D15-AE03-5640347C164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976" y="913"/>
                <a:ext cx="638" cy="452"/>
              </a:xfrm>
              <a:custGeom>
                <a:avLst/>
                <a:gdLst>
                  <a:gd name="T0" fmla="*/ 35 w 150"/>
                  <a:gd name="T1" fmla="*/ 10 h 98"/>
                  <a:gd name="T2" fmla="*/ 27 w 150"/>
                  <a:gd name="T3" fmla="*/ 84 h 98"/>
                  <a:gd name="T4" fmla="*/ 24 w 150"/>
                  <a:gd name="T5" fmla="*/ 85 h 98"/>
                  <a:gd name="T6" fmla="*/ 32 w 150"/>
                  <a:gd name="T7" fmla="*/ 8 h 98"/>
                  <a:gd name="T8" fmla="*/ 35 w 150"/>
                  <a:gd name="T9" fmla="*/ 10 h 98"/>
                  <a:gd name="T10" fmla="*/ 46 w 150"/>
                  <a:gd name="T11" fmla="*/ 19 h 98"/>
                  <a:gd name="T12" fmla="*/ 41 w 150"/>
                  <a:gd name="T13" fmla="*/ 75 h 98"/>
                  <a:gd name="T14" fmla="*/ 38 w 150"/>
                  <a:gd name="T15" fmla="*/ 76 h 98"/>
                  <a:gd name="T16" fmla="*/ 44 w 150"/>
                  <a:gd name="T17" fmla="*/ 18 h 98"/>
                  <a:gd name="T18" fmla="*/ 46 w 150"/>
                  <a:gd name="T19" fmla="*/ 19 h 98"/>
                  <a:gd name="T20" fmla="*/ 57 w 150"/>
                  <a:gd name="T21" fmla="*/ 27 h 98"/>
                  <a:gd name="T22" fmla="*/ 53 w 150"/>
                  <a:gd name="T23" fmla="*/ 67 h 98"/>
                  <a:gd name="T24" fmla="*/ 51 w 150"/>
                  <a:gd name="T25" fmla="*/ 67 h 98"/>
                  <a:gd name="T26" fmla="*/ 55 w 150"/>
                  <a:gd name="T27" fmla="*/ 26 h 98"/>
                  <a:gd name="T28" fmla="*/ 57 w 150"/>
                  <a:gd name="T29" fmla="*/ 27 h 98"/>
                  <a:gd name="T30" fmla="*/ 115 w 150"/>
                  <a:gd name="T31" fmla="*/ 9 h 98"/>
                  <a:gd name="T32" fmla="*/ 122 w 150"/>
                  <a:gd name="T33" fmla="*/ 83 h 98"/>
                  <a:gd name="T34" fmla="*/ 126 w 150"/>
                  <a:gd name="T35" fmla="*/ 84 h 98"/>
                  <a:gd name="T36" fmla="*/ 118 w 150"/>
                  <a:gd name="T37" fmla="*/ 7 h 98"/>
                  <a:gd name="T38" fmla="*/ 115 w 150"/>
                  <a:gd name="T39" fmla="*/ 9 h 98"/>
                  <a:gd name="T40" fmla="*/ 104 w 150"/>
                  <a:gd name="T41" fmla="*/ 18 h 98"/>
                  <a:gd name="T42" fmla="*/ 109 w 150"/>
                  <a:gd name="T43" fmla="*/ 74 h 98"/>
                  <a:gd name="T44" fmla="*/ 112 w 150"/>
                  <a:gd name="T45" fmla="*/ 75 h 98"/>
                  <a:gd name="T46" fmla="*/ 106 w 150"/>
                  <a:gd name="T47" fmla="*/ 17 h 98"/>
                  <a:gd name="T48" fmla="*/ 104 w 150"/>
                  <a:gd name="T49" fmla="*/ 18 h 98"/>
                  <a:gd name="T50" fmla="*/ 93 w 150"/>
                  <a:gd name="T51" fmla="*/ 26 h 98"/>
                  <a:gd name="T52" fmla="*/ 97 w 150"/>
                  <a:gd name="T53" fmla="*/ 66 h 98"/>
                  <a:gd name="T54" fmla="*/ 99 w 150"/>
                  <a:gd name="T55" fmla="*/ 67 h 98"/>
                  <a:gd name="T56" fmla="*/ 95 w 150"/>
                  <a:gd name="T57" fmla="*/ 25 h 98"/>
                  <a:gd name="T58" fmla="*/ 93 w 150"/>
                  <a:gd name="T59" fmla="*/ 26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0" h="98">
                    <a:moveTo>
                      <a:pt x="35" y="10"/>
                    </a:moveTo>
                    <a:cubicBezTo>
                      <a:pt x="16" y="25"/>
                      <a:pt x="9" y="63"/>
                      <a:pt x="27" y="84"/>
                    </a:cubicBezTo>
                    <a:cubicBezTo>
                      <a:pt x="40" y="98"/>
                      <a:pt x="28" y="88"/>
                      <a:pt x="24" y="85"/>
                    </a:cubicBezTo>
                    <a:cubicBezTo>
                      <a:pt x="0" y="68"/>
                      <a:pt x="9" y="21"/>
                      <a:pt x="32" y="8"/>
                    </a:cubicBezTo>
                    <a:cubicBezTo>
                      <a:pt x="44" y="1"/>
                      <a:pt x="35" y="10"/>
                      <a:pt x="35" y="10"/>
                    </a:cubicBezTo>
                    <a:moveTo>
                      <a:pt x="46" y="19"/>
                    </a:moveTo>
                    <a:cubicBezTo>
                      <a:pt x="32" y="31"/>
                      <a:pt x="27" y="59"/>
                      <a:pt x="41" y="75"/>
                    </a:cubicBezTo>
                    <a:cubicBezTo>
                      <a:pt x="50" y="86"/>
                      <a:pt x="41" y="79"/>
                      <a:pt x="38" y="76"/>
                    </a:cubicBezTo>
                    <a:cubicBezTo>
                      <a:pt x="20" y="63"/>
                      <a:pt x="27" y="27"/>
                      <a:pt x="44" y="18"/>
                    </a:cubicBezTo>
                    <a:cubicBezTo>
                      <a:pt x="53" y="12"/>
                      <a:pt x="47" y="19"/>
                      <a:pt x="46" y="19"/>
                    </a:cubicBezTo>
                    <a:moveTo>
                      <a:pt x="57" y="27"/>
                    </a:moveTo>
                    <a:cubicBezTo>
                      <a:pt x="47" y="36"/>
                      <a:pt x="43" y="55"/>
                      <a:pt x="53" y="67"/>
                    </a:cubicBezTo>
                    <a:cubicBezTo>
                      <a:pt x="59" y="74"/>
                      <a:pt x="53" y="69"/>
                      <a:pt x="51" y="67"/>
                    </a:cubicBezTo>
                    <a:cubicBezTo>
                      <a:pt x="38" y="58"/>
                      <a:pt x="43" y="33"/>
                      <a:pt x="55" y="26"/>
                    </a:cubicBezTo>
                    <a:cubicBezTo>
                      <a:pt x="62" y="22"/>
                      <a:pt x="57" y="27"/>
                      <a:pt x="57" y="27"/>
                    </a:cubicBezTo>
                    <a:moveTo>
                      <a:pt x="115" y="9"/>
                    </a:moveTo>
                    <a:cubicBezTo>
                      <a:pt x="134" y="25"/>
                      <a:pt x="141" y="62"/>
                      <a:pt x="122" y="83"/>
                    </a:cubicBezTo>
                    <a:cubicBezTo>
                      <a:pt x="110" y="97"/>
                      <a:pt x="121" y="87"/>
                      <a:pt x="126" y="84"/>
                    </a:cubicBezTo>
                    <a:cubicBezTo>
                      <a:pt x="150" y="67"/>
                      <a:pt x="140" y="20"/>
                      <a:pt x="118" y="7"/>
                    </a:cubicBezTo>
                    <a:cubicBezTo>
                      <a:pt x="106" y="0"/>
                      <a:pt x="115" y="9"/>
                      <a:pt x="115" y="9"/>
                    </a:cubicBezTo>
                    <a:moveTo>
                      <a:pt x="104" y="18"/>
                    </a:moveTo>
                    <a:cubicBezTo>
                      <a:pt x="118" y="30"/>
                      <a:pt x="123" y="58"/>
                      <a:pt x="109" y="74"/>
                    </a:cubicBezTo>
                    <a:cubicBezTo>
                      <a:pt x="100" y="85"/>
                      <a:pt x="108" y="78"/>
                      <a:pt x="112" y="75"/>
                    </a:cubicBezTo>
                    <a:cubicBezTo>
                      <a:pt x="130" y="62"/>
                      <a:pt x="123" y="27"/>
                      <a:pt x="106" y="17"/>
                    </a:cubicBezTo>
                    <a:cubicBezTo>
                      <a:pt x="97" y="12"/>
                      <a:pt x="103" y="18"/>
                      <a:pt x="104" y="18"/>
                    </a:cubicBezTo>
                    <a:moveTo>
                      <a:pt x="93" y="26"/>
                    </a:moveTo>
                    <a:cubicBezTo>
                      <a:pt x="103" y="35"/>
                      <a:pt x="107" y="55"/>
                      <a:pt x="97" y="66"/>
                    </a:cubicBezTo>
                    <a:cubicBezTo>
                      <a:pt x="90" y="74"/>
                      <a:pt x="96" y="68"/>
                      <a:pt x="99" y="67"/>
                    </a:cubicBezTo>
                    <a:cubicBezTo>
                      <a:pt x="112" y="58"/>
                      <a:pt x="107" y="32"/>
                      <a:pt x="95" y="25"/>
                    </a:cubicBezTo>
                    <a:cubicBezTo>
                      <a:pt x="88" y="22"/>
                      <a:pt x="93" y="26"/>
                      <a:pt x="93" y="26"/>
                    </a:cubicBezTo>
                  </a:path>
                </a:pathLst>
              </a:custGeom>
              <a:grpFill/>
              <a:ln w="0" cap="flat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50" name="Freeform 10">
                <a:extLst>
                  <a:ext uri="{FF2B5EF4-FFF2-40B4-BE49-F238E27FC236}">
                    <a16:creationId xmlns:a16="http://schemas.microsoft.com/office/drawing/2014/main" id="{12B7AC0D-C7B1-4768-9CC8-CCCF65B8A64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45" y="982"/>
                <a:ext cx="354" cy="1115"/>
              </a:xfrm>
              <a:custGeom>
                <a:avLst/>
                <a:gdLst>
                  <a:gd name="T0" fmla="*/ 35 w 83"/>
                  <a:gd name="T1" fmla="*/ 96 h 242"/>
                  <a:gd name="T2" fmla="*/ 26 w 83"/>
                  <a:gd name="T3" fmla="*/ 96 h 242"/>
                  <a:gd name="T4" fmla="*/ 40 w 83"/>
                  <a:gd name="T5" fmla="*/ 92 h 242"/>
                  <a:gd name="T6" fmla="*/ 44 w 83"/>
                  <a:gd name="T7" fmla="*/ 77 h 242"/>
                  <a:gd name="T8" fmla="*/ 46 w 83"/>
                  <a:gd name="T9" fmla="*/ 79 h 242"/>
                  <a:gd name="T10" fmla="*/ 42 w 83"/>
                  <a:gd name="T11" fmla="*/ 94 h 242"/>
                  <a:gd name="T12" fmla="*/ 35 w 83"/>
                  <a:gd name="T13" fmla="*/ 80 h 242"/>
                  <a:gd name="T14" fmla="*/ 36 w 83"/>
                  <a:gd name="T15" fmla="*/ 93 h 242"/>
                  <a:gd name="T16" fmla="*/ 41 w 83"/>
                  <a:gd name="T17" fmla="*/ 190 h 242"/>
                  <a:gd name="T18" fmla="*/ 9 w 83"/>
                  <a:gd name="T19" fmla="*/ 222 h 242"/>
                  <a:gd name="T20" fmla="*/ 7 w 83"/>
                  <a:gd name="T21" fmla="*/ 231 h 242"/>
                  <a:gd name="T22" fmla="*/ 0 w 83"/>
                  <a:gd name="T23" fmla="*/ 239 h 242"/>
                  <a:gd name="T24" fmla="*/ 33 w 83"/>
                  <a:gd name="T25" fmla="*/ 63 h 242"/>
                  <a:gd name="T26" fmla="*/ 28 w 83"/>
                  <a:gd name="T27" fmla="*/ 36 h 242"/>
                  <a:gd name="T28" fmla="*/ 23 w 83"/>
                  <a:gd name="T29" fmla="*/ 45 h 242"/>
                  <a:gd name="T30" fmla="*/ 28 w 83"/>
                  <a:gd name="T31" fmla="*/ 19 h 242"/>
                  <a:gd name="T32" fmla="*/ 32 w 83"/>
                  <a:gd name="T33" fmla="*/ 32 h 242"/>
                  <a:gd name="T34" fmla="*/ 37 w 83"/>
                  <a:gd name="T35" fmla="*/ 0 h 242"/>
                  <a:gd name="T36" fmla="*/ 41 w 83"/>
                  <a:gd name="T37" fmla="*/ 32 h 242"/>
                  <a:gd name="T38" fmla="*/ 49 w 83"/>
                  <a:gd name="T39" fmla="*/ 18 h 242"/>
                  <a:gd name="T40" fmla="*/ 40 w 83"/>
                  <a:gd name="T41" fmla="*/ 47 h 242"/>
                  <a:gd name="T42" fmla="*/ 37 w 83"/>
                  <a:gd name="T43" fmla="*/ 36 h 242"/>
                  <a:gd name="T44" fmla="*/ 46 w 83"/>
                  <a:gd name="T45" fmla="*/ 64 h 242"/>
                  <a:gd name="T46" fmla="*/ 81 w 83"/>
                  <a:gd name="T47" fmla="*/ 221 h 242"/>
                  <a:gd name="T48" fmla="*/ 72 w 83"/>
                  <a:gd name="T49" fmla="*/ 207 h 242"/>
                  <a:gd name="T50" fmla="*/ 56 w 83"/>
                  <a:gd name="T51" fmla="*/ 239 h 242"/>
                  <a:gd name="T52" fmla="*/ 49 w 83"/>
                  <a:gd name="T53" fmla="*/ 241 h 242"/>
                  <a:gd name="T54" fmla="*/ 14 w 83"/>
                  <a:gd name="T55" fmla="*/ 185 h 242"/>
                  <a:gd name="T56" fmla="*/ 20 w 83"/>
                  <a:gd name="T57" fmla="*/ 145 h 242"/>
                  <a:gd name="T58" fmla="*/ 71 w 83"/>
                  <a:gd name="T59" fmla="*/ 201 h 242"/>
                  <a:gd name="T60" fmla="*/ 66 w 83"/>
                  <a:gd name="T61" fmla="*/ 179 h 242"/>
                  <a:gd name="T62" fmla="*/ 53 w 83"/>
                  <a:gd name="T63" fmla="*/ 182 h 242"/>
                  <a:gd name="T64" fmla="*/ 58 w 83"/>
                  <a:gd name="T65" fmla="*/ 142 h 242"/>
                  <a:gd name="T66" fmla="*/ 43 w 83"/>
                  <a:gd name="T67" fmla="*/ 179 h 242"/>
                  <a:gd name="T68" fmla="*/ 39 w 83"/>
                  <a:gd name="T69" fmla="*/ 141 h 242"/>
                  <a:gd name="T70" fmla="*/ 22 w 83"/>
                  <a:gd name="T71" fmla="*/ 128 h 242"/>
                  <a:gd name="T72" fmla="*/ 26 w 83"/>
                  <a:gd name="T73" fmla="*/ 100 h 242"/>
                  <a:gd name="T74" fmla="*/ 37 w 83"/>
                  <a:gd name="T75" fmla="*/ 104 h 242"/>
                  <a:gd name="T76" fmla="*/ 39 w 83"/>
                  <a:gd name="T77" fmla="*/ 137 h 242"/>
                  <a:gd name="T78" fmla="*/ 45 w 83"/>
                  <a:gd name="T79" fmla="*/ 137 h 242"/>
                  <a:gd name="T80" fmla="*/ 41 w 83"/>
                  <a:gd name="T81" fmla="*/ 105 h 242"/>
                  <a:gd name="T82" fmla="*/ 55 w 83"/>
                  <a:gd name="T83" fmla="*/ 136 h 242"/>
                  <a:gd name="T84" fmla="*/ 49 w 83"/>
                  <a:gd name="T85" fmla="*/ 178 h 242"/>
                  <a:gd name="T86" fmla="*/ 49 w 83"/>
                  <a:gd name="T87" fmla="*/ 95 h 242"/>
                  <a:gd name="T88" fmla="*/ 54 w 83"/>
                  <a:gd name="T89" fmla="*/ 12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3" h="242">
                    <a:moveTo>
                      <a:pt x="26" y="96"/>
                    </a:moveTo>
                    <a:lnTo>
                      <a:pt x="35" y="96"/>
                    </a:lnTo>
                    <a:lnTo>
                      <a:pt x="28" y="82"/>
                    </a:lnTo>
                    <a:lnTo>
                      <a:pt x="26" y="96"/>
                    </a:lnTo>
                    <a:moveTo>
                      <a:pt x="44" y="77"/>
                    </a:moveTo>
                    <a:lnTo>
                      <a:pt x="40" y="92"/>
                    </a:lnTo>
                    <a:lnTo>
                      <a:pt x="39" y="79"/>
                    </a:lnTo>
                    <a:lnTo>
                      <a:pt x="44" y="77"/>
                    </a:lnTo>
                    <a:moveTo>
                      <a:pt x="42" y="94"/>
                    </a:moveTo>
                    <a:lnTo>
                      <a:pt x="46" y="79"/>
                    </a:lnTo>
                    <a:lnTo>
                      <a:pt x="48" y="91"/>
                    </a:lnTo>
                    <a:lnTo>
                      <a:pt x="42" y="94"/>
                    </a:lnTo>
                    <a:moveTo>
                      <a:pt x="36" y="93"/>
                    </a:moveTo>
                    <a:lnTo>
                      <a:pt x="35" y="80"/>
                    </a:lnTo>
                    <a:lnTo>
                      <a:pt x="30" y="79"/>
                    </a:lnTo>
                    <a:lnTo>
                      <a:pt x="36" y="93"/>
                    </a:lnTo>
                    <a:moveTo>
                      <a:pt x="9" y="222"/>
                    </a:moveTo>
                    <a:lnTo>
                      <a:pt x="41" y="190"/>
                    </a:lnTo>
                    <a:lnTo>
                      <a:pt x="13" y="190"/>
                    </a:lnTo>
                    <a:lnTo>
                      <a:pt x="9" y="222"/>
                    </a:lnTo>
                    <a:moveTo>
                      <a:pt x="44" y="193"/>
                    </a:moveTo>
                    <a:lnTo>
                      <a:pt x="7" y="231"/>
                    </a:lnTo>
                    <a:lnTo>
                      <a:pt x="6" y="239"/>
                    </a:lnTo>
                    <a:lnTo>
                      <a:pt x="0" y="239"/>
                    </a:lnTo>
                    <a:lnTo>
                      <a:pt x="26" y="68"/>
                    </a:lnTo>
                    <a:lnTo>
                      <a:pt x="33" y="63"/>
                    </a:lnTo>
                    <a:lnTo>
                      <a:pt x="32" y="36"/>
                    </a:lnTo>
                    <a:lnTo>
                      <a:pt x="28" y="36"/>
                    </a:lnTo>
                    <a:lnTo>
                      <a:pt x="28" y="46"/>
                    </a:lnTo>
                    <a:lnTo>
                      <a:pt x="23" y="45"/>
                    </a:lnTo>
                    <a:lnTo>
                      <a:pt x="22" y="20"/>
                    </a:lnTo>
                    <a:lnTo>
                      <a:pt x="28" y="19"/>
                    </a:lnTo>
                    <a:lnTo>
                      <a:pt x="28" y="32"/>
                    </a:lnTo>
                    <a:lnTo>
                      <a:pt x="32" y="32"/>
                    </a:lnTo>
                    <a:lnTo>
                      <a:pt x="31" y="0"/>
                    </a:lnTo>
                    <a:lnTo>
                      <a:pt x="37" y="0"/>
                    </a:lnTo>
                    <a:lnTo>
                      <a:pt x="37" y="32"/>
                    </a:lnTo>
                    <a:lnTo>
                      <a:pt x="41" y="32"/>
                    </a:lnTo>
                    <a:lnTo>
                      <a:pt x="42" y="19"/>
                    </a:lnTo>
                    <a:lnTo>
                      <a:pt x="49" y="18"/>
                    </a:lnTo>
                    <a:lnTo>
                      <a:pt x="47" y="48"/>
                    </a:lnTo>
                    <a:lnTo>
                      <a:pt x="40" y="47"/>
                    </a:lnTo>
                    <a:lnTo>
                      <a:pt x="41" y="36"/>
                    </a:lnTo>
                    <a:lnTo>
                      <a:pt x="37" y="36"/>
                    </a:lnTo>
                    <a:lnTo>
                      <a:pt x="38" y="62"/>
                    </a:lnTo>
                    <a:lnTo>
                      <a:pt x="46" y="64"/>
                    </a:lnTo>
                    <a:lnTo>
                      <a:pt x="83" y="218"/>
                    </a:lnTo>
                    <a:lnTo>
                      <a:pt x="81" y="221"/>
                    </a:lnTo>
                    <a:lnTo>
                      <a:pt x="75" y="221"/>
                    </a:lnTo>
                    <a:lnTo>
                      <a:pt x="72" y="207"/>
                    </a:lnTo>
                    <a:lnTo>
                      <a:pt x="51" y="190"/>
                    </a:lnTo>
                    <a:lnTo>
                      <a:pt x="56" y="239"/>
                    </a:lnTo>
                    <a:lnTo>
                      <a:pt x="54" y="242"/>
                    </a:lnTo>
                    <a:lnTo>
                      <a:pt x="49" y="241"/>
                    </a:lnTo>
                    <a:lnTo>
                      <a:pt x="44" y="193"/>
                    </a:lnTo>
                    <a:moveTo>
                      <a:pt x="14" y="185"/>
                    </a:moveTo>
                    <a:lnTo>
                      <a:pt x="42" y="185"/>
                    </a:lnTo>
                    <a:lnTo>
                      <a:pt x="20" y="145"/>
                    </a:lnTo>
                    <a:lnTo>
                      <a:pt x="14" y="185"/>
                    </a:lnTo>
                    <a:moveTo>
                      <a:pt x="71" y="201"/>
                    </a:moveTo>
                    <a:lnTo>
                      <a:pt x="52" y="186"/>
                    </a:lnTo>
                    <a:lnTo>
                      <a:pt x="66" y="179"/>
                    </a:lnTo>
                    <a:lnTo>
                      <a:pt x="71" y="201"/>
                    </a:lnTo>
                    <a:moveTo>
                      <a:pt x="53" y="182"/>
                    </a:moveTo>
                    <a:lnTo>
                      <a:pt x="65" y="174"/>
                    </a:lnTo>
                    <a:lnTo>
                      <a:pt x="58" y="142"/>
                    </a:lnTo>
                    <a:lnTo>
                      <a:pt x="53" y="182"/>
                    </a:lnTo>
                    <a:moveTo>
                      <a:pt x="43" y="179"/>
                    </a:moveTo>
                    <a:lnTo>
                      <a:pt x="22" y="141"/>
                    </a:lnTo>
                    <a:lnTo>
                      <a:pt x="39" y="141"/>
                    </a:lnTo>
                    <a:lnTo>
                      <a:pt x="43" y="179"/>
                    </a:lnTo>
                    <a:moveTo>
                      <a:pt x="22" y="128"/>
                    </a:moveTo>
                    <a:lnTo>
                      <a:pt x="35" y="100"/>
                    </a:lnTo>
                    <a:lnTo>
                      <a:pt x="26" y="100"/>
                    </a:lnTo>
                    <a:lnTo>
                      <a:pt x="22" y="128"/>
                    </a:lnTo>
                    <a:moveTo>
                      <a:pt x="37" y="104"/>
                    </a:moveTo>
                    <a:lnTo>
                      <a:pt x="23" y="137"/>
                    </a:lnTo>
                    <a:lnTo>
                      <a:pt x="39" y="137"/>
                    </a:lnTo>
                    <a:lnTo>
                      <a:pt x="37" y="104"/>
                    </a:lnTo>
                    <a:moveTo>
                      <a:pt x="45" y="137"/>
                    </a:moveTo>
                    <a:lnTo>
                      <a:pt x="55" y="131"/>
                    </a:lnTo>
                    <a:lnTo>
                      <a:pt x="41" y="105"/>
                    </a:lnTo>
                    <a:lnTo>
                      <a:pt x="45" y="137"/>
                    </a:lnTo>
                    <a:moveTo>
                      <a:pt x="55" y="136"/>
                    </a:moveTo>
                    <a:lnTo>
                      <a:pt x="45" y="141"/>
                    </a:lnTo>
                    <a:lnTo>
                      <a:pt x="49" y="178"/>
                    </a:lnTo>
                    <a:lnTo>
                      <a:pt x="55" y="136"/>
                    </a:lnTo>
                    <a:moveTo>
                      <a:pt x="49" y="95"/>
                    </a:moveTo>
                    <a:lnTo>
                      <a:pt x="42" y="99"/>
                    </a:lnTo>
                    <a:lnTo>
                      <a:pt x="54" y="122"/>
                    </a:lnTo>
                    <a:lnTo>
                      <a:pt x="49" y="95"/>
                    </a:lnTo>
                  </a:path>
                </a:pathLst>
              </a:custGeom>
              <a:grpFill/>
              <a:ln w="0" cap="flat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56CB16D-6868-4F09-B433-66DDA68886CF}"/>
                </a:ext>
              </a:extLst>
            </p:cNvPr>
            <p:cNvSpPr txBox="1"/>
            <p:nvPr/>
          </p:nvSpPr>
          <p:spPr>
            <a:xfrm flipH="1">
              <a:off x="3900587" y="270257"/>
              <a:ext cx="1734836" cy="279225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lIns="18288" tIns="18288" rIns="18288" bIns="18288" rtlCol="0" anchor="ctr" anchorCtr="0">
              <a:spAutoFit/>
            </a:bodyPr>
            <a:lstStyle>
              <a:defPPr>
                <a:defRPr lang="en-US"/>
              </a:defPPr>
              <a:lvl1pPr algn="ctr">
                <a:spcAft>
                  <a:spcPts val="300"/>
                </a:spcAft>
                <a:buSzPct val="100000"/>
                <a:defRPr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Heinrich Hertz tower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1078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Tolppa, Janne (Nokia - DE/Munich)</dc:creator>
  <cp:lastModifiedBy>Kajo, Marton (EXT - DE/Munich)</cp:lastModifiedBy>
  <cp:revision>11</cp:revision>
  <dcterms:created xsi:type="dcterms:W3CDTF">2019-11-27T12:33:31Z</dcterms:created>
  <dcterms:modified xsi:type="dcterms:W3CDTF">2022-01-08T14:24:58Z</dcterms:modified>
</cp:coreProperties>
</file>