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18288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>
        <p:scale>
          <a:sx n="66" d="100"/>
          <a:sy n="66" d="100"/>
        </p:scale>
        <p:origin x="2976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84003"/>
            <a:ext cx="1893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384003"/>
            <a:ext cx="1893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384003"/>
            <a:ext cx="1893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384003"/>
            <a:ext cx="1893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320004"/>
            <a:ext cx="8359200" cy="7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8008"/>
            <a:ext cx="830880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2804"/>
            <a:ext cx="1599250" cy="2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320004"/>
            <a:ext cx="8359200" cy="7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8008"/>
            <a:ext cx="830880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0" y="12113"/>
            <a:ext cx="1589957" cy="2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84003"/>
            <a:ext cx="83088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2" y="1652959"/>
            <a:ext cx="1009152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84003"/>
            <a:ext cx="83088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2"/>
            <a:ext cx="8308800" cy="6259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384003"/>
            <a:ext cx="83088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382721"/>
            <a:ext cx="8308800" cy="1267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382721"/>
            <a:ext cx="8308800" cy="1267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84003"/>
            <a:ext cx="40104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384003"/>
            <a:ext cx="40104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384003"/>
            <a:ext cx="40104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384003"/>
            <a:ext cx="40104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84003"/>
            <a:ext cx="25920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384003"/>
            <a:ext cx="25920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384003"/>
            <a:ext cx="25920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09924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99843"/>
            <a:ext cx="830880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384003"/>
            <a:ext cx="25920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384003"/>
            <a:ext cx="25920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384003"/>
            <a:ext cx="25920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63300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63306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63300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63306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722404"/>
            <a:ext cx="2565642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4" y="722404"/>
            <a:ext cx="2565642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63300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63306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712645"/>
            <a:ext cx="45360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32" y="1652959"/>
            <a:ext cx="1009152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5385B8E-1FF7-4514-A57A-6C9AFD5B38A9}"/>
              </a:ext>
            </a:extLst>
          </p:cNvPr>
          <p:cNvGrpSpPr/>
          <p:nvPr/>
        </p:nvGrpSpPr>
        <p:grpSpPr>
          <a:xfrm>
            <a:off x="437425" y="-15557"/>
            <a:ext cx="8269150" cy="1784763"/>
            <a:chOff x="1913850" y="16914"/>
            <a:chExt cx="5286521" cy="114101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8C009D3-9525-4ADA-B224-4160B17DA9AB}"/>
                </a:ext>
              </a:extLst>
            </p:cNvPr>
            <p:cNvSpPr/>
            <p:nvPr/>
          </p:nvSpPr>
          <p:spPr>
            <a:xfrm>
              <a:off x="2345282" y="16914"/>
              <a:ext cx="722377" cy="17708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B4DFA5-C035-4E95-9641-D8EB381435DD}"/>
                </a:ext>
              </a:extLst>
            </p:cNvPr>
            <p:cNvCxnSpPr>
              <a:cxnSpLocks/>
              <a:stCxn id="8" idx="3"/>
              <a:endCxn id="180" idx="2"/>
            </p:cNvCxnSpPr>
            <p:nvPr/>
          </p:nvCxnSpPr>
          <p:spPr>
            <a:xfrm>
              <a:off x="2960132" y="721990"/>
              <a:ext cx="9058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Diagonal Corners Snipped 179">
              <a:extLst>
                <a:ext uri="{FF2B5EF4-FFF2-40B4-BE49-F238E27FC236}">
                  <a16:creationId xmlns:a16="http://schemas.microsoft.com/office/drawing/2014/main" id="{EE974615-1B19-42ED-A330-55A1B86CFBF2}"/>
                </a:ext>
              </a:extLst>
            </p:cNvPr>
            <p:cNvSpPr/>
            <p:nvPr/>
          </p:nvSpPr>
          <p:spPr>
            <a:xfrm>
              <a:off x="3866012" y="550580"/>
              <a:ext cx="562426" cy="342820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8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D8EB07-61B5-4968-8F83-DD30C875EED1}"/>
                </a:ext>
              </a:extLst>
            </p:cNvPr>
            <p:cNvGrpSpPr/>
            <p:nvPr/>
          </p:nvGrpSpPr>
          <p:grpSpPr>
            <a:xfrm>
              <a:off x="1913850" y="28516"/>
              <a:ext cx="1046285" cy="1125523"/>
              <a:chOff x="182866" y="64231"/>
              <a:chExt cx="1046285" cy="112552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835FDF-2C8E-44BA-97BD-1A6613B6CDB3}"/>
                  </a:ext>
                </a:extLst>
              </p:cNvPr>
              <p:cNvGrpSpPr/>
              <p:nvPr/>
            </p:nvGrpSpPr>
            <p:grpSpPr>
              <a:xfrm>
                <a:off x="182866" y="64231"/>
                <a:ext cx="576016" cy="831832"/>
                <a:chOff x="1636931" y="224043"/>
                <a:chExt cx="576016" cy="831832"/>
              </a:xfrm>
            </p:grpSpPr>
            <p:sp>
              <p:nvSpPr>
                <p:cNvPr id="122" name="Hexagon 121">
                  <a:extLst>
                    <a:ext uri="{FF2B5EF4-FFF2-40B4-BE49-F238E27FC236}">
                      <a16:creationId xmlns:a16="http://schemas.microsoft.com/office/drawing/2014/main" id="{2A6B6C8B-B4B5-4457-B493-5E60380E1765}"/>
                    </a:ext>
                  </a:extLst>
                </p:cNvPr>
                <p:cNvSpPr/>
                <p:nvPr/>
              </p:nvSpPr>
              <p:spPr>
                <a:xfrm>
                  <a:off x="1636931" y="512525"/>
                  <a:ext cx="576016" cy="543350"/>
                </a:xfrm>
                <a:prstGeom prst="hexagon">
                  <a:avLst/>
                </a:prstGeom>
                <a:pattFill prst="dk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Pentagon 135">
                  <a:extLst>
                    <a:ext uri="{FF2B5EF4-FFF2-40B4-BE49-F238E27FC236}">
                      <a16:creationId xmlns:a16="http://schemas.microsoft.com/office/drawing/2014/main" id="{6DC84DD8-3E24-4F74-9100-F64182A1A655}"/>
                    </a:ext>
                  </a:extLst>
                </p:cNvPr>
                <p:cNvSpPr/>
                <p:nvPr/>
              </p:nvSpPr>
              <p:spPr>
                <a:xfrm rot="10800000">
                  <a:off x="1805519" y="541437"/>
                  <a:ext cx="233050" cy="242864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Pentagon 136">
                  <a:extLst>
                    <a:ext uri="{FF2B5EF4-FFF2-40B4-BE49-F238E27FC236}">
                      <a16:creationId xmlns:a16="http://schemas.microsoft.com/office/drawing/2014/main" id="{D91F4173-C698-4339-9E3D-4A95BAA53D81}"/>
                    </a:ext>
                  </a:extLst>
                </p:cNvPr>
                <p:cNvSpPr/>
                <p:nvPr/>
              </p:nvSpPr>
              <p:spPr>
                <a:xfrm rot="10800000">
                  <a:off x="1828151" y="492287"/>
                  <a:ext cx="187786" cy="195694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Pentagon 137">
                  <a:extLst>
                    <a:ext uri="{FF2B5EF4-FFF2-40B4-BE49-F238E27FC236}">
                      <a16:creationId xmlns:a16="http://schemas.microsoft.com/office/drawing/2014/main" id="{91D21BD7-7BAB-4F46-8BE5-FEC259E3E27C}"/>
                    </a:ext>
                  </a:extLst>
                </p:cNvPr>
                <p:cNvSpPr/>
                <p:nvPr/>
              </p:nvSpPr>
              <p:spPr>
                <a:xfrm rot="10800000">
                  <a:off x="1851001" y="443366"/>
                  <a:ext cx="142086" cy="148069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Pentagon 138">
                  <a:extLst>
                    <a:ext uri="{FF2B5EF4-FFF2-40B4-BE49-F238E27FC236}">
                      <a16:creationId xmlns:a16="http://schemas.microsoft.com/office/drawing/2014/main" id="{2D66CD07-5CBA-4AD2-8FB6-74382F413663}"/>
                    </a:ext>
                  </a:extLst>
                </p:cNvPr>
                <p:cNvSpPr/>
                <p:nvPr/>
              </p:nvSpPr>
              <p:spPr>
                <a:xfrm rot="10800000">
                  <a:off x="1873932" y="394528"/>
                  <a:ext cx="96224" cy="100277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Partial Circle 16">
                  <a:extLst>
                    <a:ext uri="{FF2B5EF4-FFF2-40B4-BE49-F238E27FC236}">
                      <a16:creationId xmlns:a16="http://schemas.microsoft.com/office/drawing/2014/main" id="{76F0871E-8F4C-45D5-A45D-09E74F689EEF}"/>
                    </a:ext>
                  </a:extLst>
                </p:cNvPr>
                <p:cNvSpPr/>
                <p:nvPr/>
              </p:nvSpPr>
              <p:spPr>
                <a:xfrm>
                  <a:off x="1777001" y="224043"/>
                  <a:ext cx="290084" cy="290082"/>
                </a:xfrm>
                <a:prstGeom prst="pie">
                  <a:avLst>
                    <a:gd name="adj1" fmla="val 7891950"/>
                    <a:gd name="adj2" fmla="val 1620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Partial Circle 166">
                  <a:extLst>
                    <a:ext uri="{FF2B5EF4-FFF2-40B4-BE49-F238E27FC236}">
                      <a16:creationId xmlns:a16="http://schemas.microsoft.com/office/drawing/2014/main" id="{83AF99D8-51BF-403D-B157-0E278A9DA113}"/>
                    </a:ext>
                  </a:extLst>
                </p:cNvPr>
                <p:cNvSpPr/>
                <p:nvPr/>
              </p:nvSpPr>
              <p:spPr>
                <a:xfrm>
                  <a:off x="1802271" y="245359"/>
                  <a:ext cx="247452" cy="247450"/>
                </a:xfrm>
                <a:prstGeom prst="pie">
                  <a:avLst>
                    <a:gd name="adj1" fmla="val 7891950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Partial Circle 170">
                  <a:extLst>
                    <a:ext uri="{FF2B5EF4-FFF2-40B4-BE49-F238E27FC236}">
                      <a16:creationId xmlns:a16="http://schemas.microsoft.com/office/drawing/2014/main" id="{6CCAFE6F-E845-48D5-AEAC-E5B841E2E31F}"/>
                    </a:ext>
                  </a:extLst>
                </p:cNvPr>
                <p:cNvSpPr/>
                <p:nvPr/>
              </p:nvSpPr>
              <p:spPr>
                <a:xfrm>
                  <a:off x="1836057" y="279146"/>
                  <a:ext cx="179880" cy="179876"/>
                </a:xfrm>
                <a:prstGeom prst="pie">
                  <a:avLst>
                    <a:gd name="adj1" fmla="val 7891950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9C41ED75-BFB2-45F9-8B85-48DADE3D2CDE}"/>
                    </a:ext>
                  </a:extLst>
                </p:cNvPr>
                <p:cNvSpPr/>
                <p:nvPr/>
              </p:nvSpPr>
              <p:spPr>
                <a:xfrm rot="10800000">
                  <a:off x="1877885" y="318948"/>
                  <a:ext cx="96224" cy="100277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3C1179B-93E2-4ABD-9E34-049C178DE84D}"/>
                  </a:ext>
                </a:extLst>
              </p:cNvPr>
              <p:cNvGrpSpPr/>
              <p:nvPr/>
            </p:nvGrpSpPr>
            <p:grpSpPr>
              <a:xfrm>
                <a:off x="653135" y="357922"/>
                <a:ext cx="576016" cy="831832"/>
                <a:chOff x="1636931" y="224043"/>
                <a:chExt cx="576016" cy="831832"/>
              </a:xfrm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0435604-6718-4D91-9353-93A98E9348D9}"/>
                    </a:ext>
                  </a:extLst>
                </p:cNvPr>
                <p:cNvSpPr/>
                <p:nvPr/>
              </p:nvSpPr>
              <p:spPr>
                <a:xfrm>
                  <a:off x="1636931" y="512525"/>
                  <a:ext cx="576016" cy="543350"/>
                </a:xfrm>
                <a:prstGeom prst="hexagon">
                  <a:avLst/>
                </a:prstGeom>
                <a:pattFill prst="dkDn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Pentagon 37">
                  <a:extLst>
                    <a:ext uri="{FF2B5EF4-FFF2-40B4-BE49-F238E27FC236}">
                      <a16:creationId xmlns:a16="http://schemas.microsoft.com/office/drawing/2014/main" id="{10632C9A-BCB3-4D2B-AAC8-76DAFC73450D}"/>
                    </a:ext>
                  </a:extLst>
                </p:cNvPr>
                <p:cNvSpPr/>
                <p:nvPr/>
              </p:nvSpPr>
              <p:spPr>
                <a:xfrm rot="10800000">
                  <a:off x="1805519" y="541437"/>
                  <a:ext cx="233050" cy="242864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Pentagon 39">
                  <a:extLst>
                    <a:ext uri="{FF2B5EF4-FFF2-40B4-BE49-F238E27FC236}">
                      <a16:creationId xmlns:a16="http://schemas.microsoft.com/office/drawing/2014/main" id="{A313AC5A-E72E-4FB1-B5FD-8433FB245D9D}"/>
                    </a:ext>
                  </a:extLst>
                </p:cNvPr>
                <p:cNvSpPr/>
                <p:nvPr/>
              </p:nvSpPr>
              <p:spPr>
                <a:xfrm rot="10800000">
                  <a:off x="1828151" y="492287"/>
                  <a:ext cx="187786" cy="195694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Pentagon 41">
                  <a:extLst>
                    <a:ext uri="{FF2B5EF4-FFF2-40B4-BE49-F238E27FC236}">
                      <a16:creationId xmlns:a16="http://schemas.microsoft.com/office/drawing/2014/main" id="{75107350-4F12-44A2-9DDF-736A33B67982}"/>
                    </a:ext>
                  </a:extLst>
                </p:cNvPr>
                <p:cNvSpPr/>
                <p:nvPr/>
              </p:nvSpPr>
              <p:spPr>
                <a:xfrm rot="10800000">
                  <a:off x="1851001" y="443366"/>
                  <a:ext cx="142086" cy="148069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Pentagon 42">
                  <a:extLst>
                    <a:ext uri="{FF2B5EF4-FFF2-40B4-BE49-F238E27FC236}">
                      <a16:creationId xmlns:a16="http://schemas.microsoft.com/office/drawing/2014/main" id="{098E324C-71E7-448D-9923-439A2E99430B}"/>
                    </a:ext>
                  </a:extLst>
                </p:cNvPr>
                <p:cNvSpPr/>
                <p:nvPr/>
              </p:nvSpPr>
              <p:spPr>
                <a:xfrm rot="10800000">
                  <a:off x="1873932" y="394528"/>
                  <a:ext cx="96224" cy="100277"/>
                </a:xfrm>
                <a:prstGeom prst="pentagon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Partial Circle 43">
                  <a:extLst>
                    <a:ext uri="{FF2B5EF4-FFF2-40B4-BE49-F238E27FC236}">
                      <a16:creationId xmlns:a16="http://schemas.microsoft.com/office/drawing/2014/main" id="{CB767C54-8186-42A5-B7C1-8DC48591FF16}"/>
                    </a:ext>
                  </a:extLst>
                </p:cNvPr>
                <p:cNvSpPr/>
                <p:nvPr/>
              </p:nvSpPr>
              <p:spPr>
                <a:xfrm>
                  <a:off x="1777001" y="224043"/>
                  <a:ext cx="290084" cy="290082"/>
                </a:xfrm>
                <a:prstGeom prst="pie">
                  <a:avLst>
                    <a:gd name="adj1" fmla="val 7891950"/>
                    <a:gd name="adj2" fmla="val 1620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Partial Circle 44">
                  <a:extLst>
                    <a:ext uri="{FF2B5EF4-FFF2-40B4-BE49-F238E27FC236}">
                      <a16:creationId xmlns:a16="http://schemas.microsoft.com/office/drawing/2014/main" id="{3D4D8015-5CE2-4180-9917-405B85705F3E}"/>
                    </a:ext>
                  </a:extLst>
                </p:cNvPr>
                <p:cNvSpPr/>
                <p:nvPr/>
              </p:nvSpPr>
              <p:spPr>
                <a:xfrm>
                  <a:off x="1802271" y="245359"/>
                  <a:ext cx="247452" cy="247450"/>
                </a:xfrm>
                <a:prstGeom prst="pie">
                  <a:avLst>
                    <a:gd name="adj1" fmla="val 7891950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Partial Circle 45">
                  <a:extLst>
                    <a:ext uri="{FF2B5EF4-FFF2-40B4-BE49-F238E27FC236}">
                      <a16:creationId xmlns:a16="http://schemas.microsoft.com/office/drawing/2014/main" id="{BAE40560-AF06-4A8D-A05E-048F31F7CBD1}"/>
                    </a:ext>
                  </a:extLst>
                </p:cNvPr>
                <p:cNvSpPr/>
                <p:nvPr/>
              </p:nvSpPr>
              <p:spPr>
                <a:xfrm>
                  <a:off x="1836057" y="279146"/>
                  <a:ext cx="179880" cy="179876"/>
                </a:xfrm>
                <a:prstGeom prst="pie">
                  <a:avLst>
                    <a:gd name="adj1" fmla="val 7891950"/>
                    <a:gd name="adj2" fmla="val 16200000"/>
                  </a:avLst>
                </a:prstGeom>
                <a:solidFill>
                  <a:schemeClr val="tx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1E07ECE-AF8C-4FC5-957B-89E2E9DF84C0}"/>
                    </a:ext>
                  </a:extLst>
                </p:cNvPr>
                <p:cNvSpPr/>
                <p:nvPr/>
              </p:nvSpPr>
              <p:spPr>
                <a:xfrm rot="10800000">
                  <a:off x="1877885" y="318948"/>
                  <a:ext cx="96224" cy="100277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2"/>
                    </a:gs>
                  </a:gsLst>
                  <a:lin ang="0" scaled="0"/>
                </a:gra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278"/>
                    </a:spcAft>
                    <a:buSzPct val="100000"/>
                  </a:pPr>
                  <a:endParaRPr lang="en-US" sz="1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9" name="Rectangle: Diagonal Corners Snipped 48">
              <a:extLst>
                <a:ext uri="{FF2B5EF4-FFF2-40B4-BE49-F238E27FC236}">
                  <a16:creationId xmlns:a16="http://schemas.microsoft.com/office/drawing/2014/main" id="{1DB96EFC-8730-4E98-BA31-8651A7F2EC63}"/>
                </a:ext>
              </a:extLst>
            </p:cNvPr>
            <p:cNvSpPr/>
            <p:nvPr/>
          </p:nvSpPr>
          <p:spPr>
            <a:xfrm>
              <a:off x="5334318" y="550580"/>
              <a:ext cx="562426" cy="342820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8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9A578A-0B28-4A4A-82C2-E18FE7C7E631}"/>
                </a:ext>
              </a:extLst>
            </p:cNvPr>
            <p:cNvSpPr/>
            <p:nvPr/>
          </p:nvSpPr>
          <p:spPr>
            <a:xfrm>
              <a:off x="3185904" y="980838"/>
              <a:ext cx="454336" cy="17708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7B1989-9A47-4EED-96AE-B3AC773EA762}"/>
                </a:ext>
              </a:extLst>
            </p:cNvPr>
            <p:cNvSpPr/>
            <p:nvPr/>
          </p:nvSpPr>
          <p:spPr>
            <a:xfrm>
              <a:off x="6203220" y="508941"/>
              <a:ext cx="997151" cy="4260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Erroneous decision</a:t>
              </a:r>
              <a:endPara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A1F0-65B7-4C99-AFDC-4352146F5CC9}"/>
                </a:ext>
              </a:extLst>
            </p:cNvPr>
            <p:cNvSpPr/>
            <p:nvPr/>
          </p:nvSpPr>
          <p:spPr>
            <a:xfrm>
              <a:off x="2755990" y="607079"/>
              <a:ext cx="204145" cy="22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2D6FEA7-5B96-417C-9CBB-4ACAA4E2ABE8}"/>
                </a:ext>
              </a:extLst>
            </p:cNvPr>
            <p:cNvCxnSpPr>
              <a:cxnSpLocks/>
              <a:stCxn id="180" idx="0"/>
              <a:endCxn id="49" idx="2"/>
            </p:cNvCxnSpPr>
            <p:nvPr/>
          </p:nvCxnSpPr>
          <p:spPr>
            <a:xfrm>
              <a:off x="4428438" y="721990"/>
              <a:ext cx="9058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4449FA-5772-4EF6-9B84-8CFC3D77B804}"/>
                </a:ext>
              </a:extLst>
            </p:cNvPr>
            <p:cNvCxnSpPr>
              <a:cxnSpLocks/>
              <a:stCxn id="49" idx="0"/>
              <a:endCxn id="52" idx="1"/>
            </p:cNvCxnSpPr>
            <p:nvPr/>
          </p:nvCxnSpPr>
          <p:spPr>
            <a:xfrm>
              <a:off x="5896747" y="721990"/>
              <a:ext cx="306473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050D26CD-23AB-4F07-9A8D-D0DBF4D19E84}"/>
                </a:ext>
              </a:extLst>
            </p:cNvPr>
            <p:cNvSpPr/>
            <p:nvPr/>
          </p:nvSpPr>
          <p:spPr>
            <a:xfrm>
              <a:off x="3266605" y="509312"/>
              <a:ext cx="292934" cy="4253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3AD09937-5250-401D-9C5C-789EA9514083}"/>
                </a:ext>
              </a:extLst>
            </p:cNvPr>
            <p:cNvSpPr/>
            <p:nvPr/>
          </p:nvSpPr>
          <p:spPr>
            <a:xfrm>
              <a:off x="4734911" y="509312"/>
              <a:ext cx="292934" cy="4253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04087A37-82EE-4DD3-B0A1-4F64D2AE63F4}"/>
                </a:ext>
              </a:extLst>
            </p:cNvPr>
            <p:cNvSpPr/>
            <p:nvPr/>
          </p:nvSpPr>
          <p:spPr>
            <a:xfrm>
              <a:off x="3439416" y="617541"/>
              <a:ext cx="145121" cy="161563"/>
            </a:xfrm>
            <a:prstGeom prst="lightningBol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7384F7-8498-4C25-B36C-7AC92E16135D}"/>
                </a:ext>
              </a:extLst>
            </p:cNvPr>
            <p:cNvSpPr/>
            <p:nvPr/>
          </p:nvSpPr>
          <p:spPr>
            <a:xfrm>
              <a:off x="3321641" y="36093"/>
              <a:ext cx="832841" cy="35417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Corrupted value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B8CD7C-DDE2-47AB-B354-00C498C15B72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3575053" y="390268"/>
              <a:ext cx="163008" cy="21536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1A71B7-9292-4DCB-9B4E-1300092DFECE}"/>
                </a:ext>
              </a:extLst>
            </p:cNvPr>
            <p:cNvSpPr/>
            <p:nvPr/>
          </p:nvSpPr>
          <p:spPr>
            <a:xfrm>
              <a:off x="4524115" y="36093"/>
              <a:ext cx="1374828" cy="35417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corrupted values</a:t>
              </a:r>
            </a:p>
          </p:txBody>
        </p:sp>
        <p:sp>
          <p:nvSpPr>
            <p:cNvPr id="68" name="Lightning Bolt 67">
              <a:extLst>
                <a:ext uri="{FF2B5EF4-FFF2-40B4-BE49-F238E27FC236}">
                  <a16:creationId xmlns:a16="http://schemas.microsoft.com/office/drawing/2014/main" id="{858024DF-3181-42EB-BD1F-7CB9F8039F24}"/>
                </a:ext>
              </a:extLst>
            </p:cNvPr>
            <p:cNvSpPr/>
            <p:nvPr/>
          </p:nvSpPr>
          <p:spPr>
            <a:xfrm>
              <a:off x="4896266" y="599470"/>
              <a:ext cx="145121" cy="161563"/>
            </a:xfrm>
            <a:prstGeom prst="lightningBol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Lightning Bolt 68">
              <a:extLst>
                <a:ext uri="{FF2B5EF4-FFF2-40B4-BE49-F238E27FC236}">
                  <a16:creationId xmlns:a16="http://schemas.microsoft.com/office/drawing/2014/main" id="{7F150A70-E450-41EA-BCB1-17C055B3E30E}"/>
                </a:ext>
              </a:extLst>
            </p:cNvPr>
            <p:cNvSpPr/>
            <p:nvPr/>
          </p:nvSpPr>
          <p:spPr>
            <a:xfrm>
              <a:off x="4896265" y="765312"/>
              <a:ext cx="145121" cy="161563"/>
            </a:xfrm>
            <a:prstGeom prst="lightningBol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31FBB46-2397-4F55-9CA2-FE630CEBA6BD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5048253" y="390268"/>
              <a:ext cx="163276" cy="20266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F8E464-EE4E-423F-B568-16F0D4F9D91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5048253" y="390268"/>
              <a:ext cx="163276" cy="41697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9B422E2-729D-41E4-B8B8-96135F5D3414}"/>
                </a:ext>
              </a:extLst>
            </p:cNvPr>
            <p:cNvSpPr/>
            <p:nvPr/>
          </p:nvSpPr>
          <p:spPr>
            <a:xfrm>
              <a:off x="4400971" y="980838"/>
              <a:ext cx="949600" cy="17708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Proc.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71c5aaf6-e6ce-465b-b873-5148d2a4c105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171</cp:revision>
  <dcterms:created xsi:type="dcterms:W3CDTF">2019-06-25T08:22:25Z</dcterms:created>
  <dcterms:modified xsi:type="dcterms:W3CDTF">2022-01-19T10:23:12Z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