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1083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09663" y="1143000"/>
            <a:ext cx="9077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652684"/>
            <a:ext cx="18936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652684"/>
            <a:ext cx="18936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652684"/>
            <a:ext cx="18936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652684"/>
            <a:ext cx="18936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543895"/>
            <a:ext cx="8359200" cy="1196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849233"/>
            <a:ext cx="8308800" cy="9528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1760"/>
            <a:ext cx="1599250" cy="4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543895"/>
            <a:ext cx="8359200" cy="1196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849233"/>
            <a:ext cx="8308800" cy="9528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" y="20587"/>
            <a:ext cx="1589957" cy="4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652684"/>
            <a:ext cx="83088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9" y="2809456"/>
            <a:ext cx="1009152" cy="2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652684"/>
            <a:ext cx="83088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5"/>
            <a:ext cx="8308800" cy="1063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52684"/>
            <a:ext cx="83088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650491"/>
            <a:ext cx="8308800" cy="215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650491"/>
            <a:ext cx="8308800" cy="215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652684"/>
            <a:ext cx="40104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652684"/>
            <a:ext cx="40104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652684"/>
            <a:ext cx="40104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652684"/>
            <a:ext cx="4010400" cy="215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652684"/>
            <a:ext cx="25920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652684"/>
            <a:ext cx="25920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652684"/>
            <a:ext cx="2592000" cy="21516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56797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69699"/>
            <a:ext cx="8308800" cy="187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652684"/>
            <a:ext cx="2592000" cy="215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652684"/>
            <a:ext cx="2592000" cy="215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652684"/>
            <a:ext cx="2592000" cy="215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5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95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2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54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8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1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40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7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97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4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7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0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3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86168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86178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86168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86178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227838"/>
            <a:ext cx="2565642" cy="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227838"/>
            <a:ext cx="2565642" cy="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86168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86178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910903"/>
            <a:ext cx="4536000" cy="739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9" y="2809456"/>
            <a:ext cx="1009152" cy="2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 33">
            <a:extLst>
              <a:ext uri="{FF2B5EF4-FFF2-40B4-BE49-F238E27FC236}">
                <a16:creationId xmlns:a16="http://schemas.microsoft.com/office/drawing/2014/main" id="{85AA1BFB-6E16-4923-BF93-7B51FD738F1A}"/>
              </a:ext>
            </a:extLst>
          </p:cNvPr>
          <p:cNvSpPr/>
          <p:nvPr/>
        </p:nvSpPr>
        <p:spPr>
          <a:xfrm>
            <a:off x="319056" y="1818478"/>
            <a:ext cx="636930" cy="520281"/>
          </a:xfrm>
          <a:prstGeom prst="hexagon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C58A56-B5B2-4873-BB2C-50B30C7AB6CF}"/>
              </a:ext>
            </a:extLst>
          </p:cNvPr>
          <p:cNvGrpSpPr/>
          <p:nvPr/>
        </p:nvGrpSpPr>
        <p:grpSpPr>
          <a:xfrm>
            <a:off x="697234" y="1325899"/>
            <a:ext cx="375881" cy="772744"/>
            <a:chOff x="2036833" y="1770237"/>
            <a:chExt cx="534322" cy="1126566"/>
          </a:xfrm>
        </p:grpSpPr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67EF3C0A-EEF9-47CA-B527-B075DD7A8D3E}"/>
                </a:ext>
              </a:extLst>
            </p:cNvPr>
            <p:cNvSpPr/>
            <p:nvPr/>
          </p:nvSpPr>
          <p:spPr>
            <a:xfrm rot="10800000">
              <a:off x="2036833" y="1770237"/>
              <a:ext cx="534322" cy="508880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Partial Circle 36">
              <a:extLst>
                <a:ext uri="{FF2B5EF4-FFF2-40B4-BE49-F238E27FC236}">
                  <a16:creationId xmlns:a16="http://schemas.microsoft.com/office/drawing/2014/main" id="{728A12B4-EFCA-45C4-908A-AE8006818B80}"/>
                </a:ext>
              </a:extLst>
            </p:cNvPr>
            <p:cNvSpPr/>
            <p:nvPr/>
          </p:nvSpPr>
          <p:spPr>
            <a:xfrm rot="10800000">
              <a:off x="2088721" y="1819654"/>
              <a:ext cx="430546" cy="410046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A4A0E041-38CB-4977-A135-A0BC3F2374FE}"/>
                </a:ext>
              </a:extLst>
            </p:cNvPr>
            <p:cNvSpPr/>
            <p:nvPr/>
          </p:nvSpPr>
          <p:spPr>
            <a:xfrm rot="10800000">
              <a:off x="2036845" y="2387936"/>
              <a:ext cx="534310" cy="508867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Pentagon 38">
              <a:extLst>
                <a:ext uri="{FF2B5EF4-FFF2-40B4-BE49-F238E27FC236}">
                  <a16:creationId xmlns:a16="http://schemas.microsoft.com/office/drawing/2014/main" id="{8F24F19B-9C86-49B5-92EE-AB221FB5EF93}"/>
                </a:ext>
              </a:extLst>
            </p:cNvPr>
            <p:cNvSpPr/>
            <p:nvPr/>
          </p:nvSpPr>
          <p:spPr>
            <a:xfrm rot="10800000">
              <a:off x="2088733" y="2284952"/>
              <a:ext cx="430534" cy="410034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6C518FE4-7C96-457F-A82C-826044C76F13}"/>
                </a:ext>
              </a:extLst>
            </p:cNvPr>
            <p:cNvSpPr/>
            <p:nvPr/>
          </p:nvSpPr>
          <p:spPr>
            <a:xfrm rot="10800000">
              <a:off x="2141121" y="2182446"/>
              <a:ext cx="325758" cy="310246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C95BE3F8-6DFE-4472-B5EA-E608CA2E18F3}"/>
                </a:ext>
              </a:extLst>
            </p:cNvPr>
            <p:cNvSpPr/>
            <p:nvPr/>
          </p:nvSpPr>
          <p:spPr>
            <a:xfrm rot="10800000">
              <a:off x="2193694" y="2080115"/>
              <a:ext cx="220612" cy="210108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98D3220F-A8F1-4197-9C4F-7E7E3622B52E}"/>
                </a:ext>
              </a:extLst>
            </p:cNvPr>
            <p:cNvSpPr/>
            <p:nvPr/>
          </p:nvSpPr>
          <p:spPr>
            <a:xfrm rot="10800000">
              <a:off x="2141120" y="1870877"/>
              <a:ext cx="325756" cy="310246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C87CCB-AE5D-4D0C-B2D0-1EEDEE0A92CC}"/>
                </a:ext>
              </a:extLst>
            </p:cNvPr>
            <p:cNvSpPr/>
            <p:nvPr/>
          </p:nvSpPr>
          <p:spPr>
            <a:xfrm rot="10800000">
              <a:off x="2193693" y="1920946"/>
              <a:ext cx="220612" cy="210108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Hexagon 44">
            <a:extLst>
              <a:ext uri="{FF2B5EF4-FFF2-40B4-BE49-F238E27FC236}">
                <a16:creationId xmlns:a16="http://schemas.microsoft.com/office/drawing/2014/main" id="{FE8AA0B7-C7B6-4886-AFBA-F69DA9E525C3}"/>
              </a:ext>
            </a:extLst>
          </p:cNvPr>
          <p:cNvSpPr/>
          <p:nvPr/>
        </p:nvSpPr>
        <p:spPr>
          <a:xfrm>
            <a:off x="595193" y="2600868"/>
            <a:ext cx="636930" cy="520281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2C7C60-F9F3-4B22-9E12-DADA0282FF0E}"/>
              </a:ext>
            </a:extLst>
          </p:cNvPr>
          <p:cNvGrpSpPr/>
          <p:nvPr/>
        </p:nvGrpSpPr>
        <p:grpSpPr>
          <a:xfrm>
            <a:off x="973370" y="2108288"/>
            <a:ext cx="375881" cy="772744"/>
            <a:chOff x="2036833" y="1770237"/>
            <a:chExt cx="534322" cy="1126566"/>
          </a:xfrm>
        </p:grpSpPr>
        <p:sp>
          <p:nvSpPr>
            <p:cNvPr id="48" name="Partial Circle 47">
              <a:extLst>
                <a:ext uri="{FF2B5EF4-FFF2-40B4-BE49-F238E27FC236}">
                  <a16:creationId xmlns:a16="http://schemas.microsoft.com/office/drawing/2014/main" id="{C4231D05-7FDD-4D40-B0AE-EFAB9BE1C363}"/>
                </a:ext>
              </a:extLst>
            </p:cNvPr>
            <p:cNvSpPr/>
            <p:nvPr/>
          </p:nvSpPr>
          <p:spPr>
            <a:xfrm rot="10800000">
              <a:off x="2036833" y="1770237"/>
              <a:ext cx="534322" cy="508880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Partial Circle 48">
              <a:extLst>
                <a:ext uri="{FF2B5EF4-FFF2-40B4-BE49-F238E27FC236}">
                  <a16:creationId xmlns:a16="http://schemas.microsoft.com/office/drawing/2014/main" id="{F10E9B75-2BF4-4AE9-ABA2-697AA5B9EB60}"/>
                </a:ext>
              </a:extLst>
            </p:cNvPr>
            <p:cNvSpPr/>
            <p:nvPr/>
          </p:nvSpPr>
          <p:spPr>
            <a:xfrm rot="10800000">
              <a:off x="2088721" y="1819654"/>
              <a:ext cx="430546" cy="410046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5C06B4E7-7EB9-49EA-B7DC-940C63217E34}"/>
                </a:ext>
              </a:extLst>
            </p:cNvPr>
            <p:cNvSpPr/>
            <p:nvPr/>
          </p:nvSpPr>
          <p:spPr>
            <a:xfrm rot="10800000">
              <a:off x="2036845" y="2387936"/>
              <a:ext cx="534310" cy="508867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B76C0018-88C1-4E83-B44B-A7A9C38BFD18}"/>
                </a:ext>
              </a:extLst>
            </p:cNvPr>
            <p:cNvSpPr/>
            <p:nvPr/>
          </p:nvSpPr>
          <p:spPr>
            <a:xfrm rot="10800000">
              <a:off x="2088733" y="2284952"/>
              <a:ext cx="430534" cy="410034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Pentagon 51">
              <a:extLst>
                <a:ext uri="{FF2B5EF4-FFF2-40B4-BE49-F238E27FC236}">
                  <a16:creationId xmlns:a16="http://schemas.microsoft.com/office/drawing/2014/main" id="{ECFD94D8-D8C8-4265-9CFC-6240F9E450B4}"/>
                </a:ext>
              </a:extLst>
            </p:cNvPr>
            <p:cNvSpPr/>
            <p:nvPr/>
          </p:nvSpPr>
          <p:spPr>
            <a:xfrm rot="10800000">
              <a:off x="2141121" y="2182446"/>
              <a:ext cx="325758" cy="310246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80C6D41A-A487-4017-A189-16C32F847701}"/>
                </a:ext>
              </a:extLst>
            </p:cNvPr>
            <p:cNvSpPr/>
            <p:nvPr/>
          </p:nvSpPr>
          <p:spPr>
            <a:xfrm rot="10800000">
              <a:off x="2193694" y="2080115"/>
              <a:ext cx="220612" cy="210108"/>
            </a:xfrm>
            <a:prstGeom prst="pentagon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Partial Circle 53">
              <a:extLst>
                <a:ext uri="{FF2B5EF4-FFF2-40B4-BE49-F238E27FC236}">
                  <a16:creationId xmlns:a16="http://schemas.microsoft.com/office/drawing/2014/main" id="{CDCE3F34-4A8D-4C22-8D57-D6864DBEF758}"/>
                </a:ext>
              </a:extLst>
            </p:cNvPr>
            <p:cNvSpPr/>
            <p:nvPr/>
          </p:nvSpPr>
          <p:spPr>
            <a:xfrm rot="10800000">
              <a:off x="2141120" y="1870877"/>
              <a:ext cx="325756" cy="310246"/>
            </a:xfrm>
            <a:prstGeom prst="pie">
              <a:avLst>
                <a:gd name="adj1" fmla="val 18664833"/>
                <a:gd name="adj2" fmla="val 3178910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4D04F2-9686-4B26-9559-1837A8837144}"/>
                </a:ext>
              </a:extLst>
            </p:cNvPr>
            <p:cNvSpPr/>
            <p:nvPr/>
          </p:nvSpPr>
          <p:spPr>
            <a:xfrm rot="10800000">
              <a:off x="2193693" y="1920946"/>
              <a:ext cx="220612" cy="210108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58DA40-985A-41D6-83F8-D8624F801228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079674" y="1749596"/>
            <a:ext cx="966854" cy="37497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ylinder 90">
            <a:extLst>
              <a:ext uri="{FF2B5EF4-FFF2-40B4-BE49-F238E27FC236}">
                <a16:creationId xmlns:a16="http://schemas.microsoft.com/office/drawing/2014/main" id="{0B423B6F-ABB6-46EC-9CEA-E4C979054E4D}"/>
              </a:ext>
            </a:extLst>
          </p:cNvPr>
          <p:cNvSpPr/>
          <p:nvPr/>
        </p:nvSpPr>
        <p:spPr>
          <a:xfrm>
            <a:off x="1395074" y="1686182"/>
            <a:ext cx="214984" cy="335601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E0DCA7-8E89-4B92-98DD-6E71EAB00CCC}"/>
              </a:ext>
            </a:extLst>
          </p:cNvPr>
          <p:cNvSpPr/>
          <p:nvPr/>
        </p:nvSpPr>
        <p:spPr>
          <a:xfrm>
            <a:off x="2046529" y="2051248"/>
            <a:ext cx="161829" cy="14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DC83F1-2451-4C1D-ACE9-A3FF29CD1D24}"/>
              </a:ext>
            </a:extLst>
          </p:cNvPr>
          <p:cNvGrpSpPr/>
          <p:nvPr/>
        </p:nvGrpSpPr>
        <p:grpSpPr>
          <a:xfrm>
            <a:off x="2126445" y="1865303"/>
            <a:ext cx="1006637" cy="657364"/>
            <a:chOff x="2289012" y="2497596"/>
            <a:chExt cx="1146695" cy="76797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C43589-1743-4579-A3A8-5541519442EB}"/>
                </a:ext>
              </a:extLst>
            </p:cNvPr>
            <p:cNvGrpSpPr/>
            <p:nvPr/>
          </p:nvGrpSpPr>
          <p:grpSpPr>
            <a:xfrm>
              <a:off x="2358788" y="2554461"/>
              <a:ext cx="101577" cy="496133"/>
              <a:chOff x="1158448" y="678299"/>
              <a:chExt cx="178952" cy="8740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7B444E3-D5A0-4BE1-8FFF-E89B58B2B7AC}"/>
                  </a:ext>
                </a:extLst>
              </p:cNvPr>
              <p:cNvSpPr/>
              <p:nvPr/>
            </p:nvSpPr>
            <p:spPr>
              <a:xfrm>
                <a:off x="115844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950C37A-AF76-47AB-AA70-AC117C9B8160}"/>
                  </a:ext>
                </a:extLst>
              </p:cNvPr>
              <p:cNvSpPr/>
              <p:nvPr/>
            </p:nvSpPr>
            <p:spPr>
              <a:xfrm>
                <a:off x="115844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7655654-CA86-43D5-AFC2-683B9AE64991}"/>
                  </a:ext>
                </a:extLst>
              </p:cNvPr>
              <p:cNvSpPr/>
              <p:nvPr/>
            </p:nvSpPr>
            <p:spPr>
              <a:xfrm>
                <a:off x="115844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17ED2E9-A220-4614-B232-4A596F0A5806}"/>
                  </a:ext>
                </a:extLst>
              </p:cNvPr>
              <p:cNvSpPr/>
              <p:nvPr/>
            </p:nvSpPr>
            <p:spPr>
              <a:xfrm>
                <a:off x="1158448" y="1373405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4B2CA7-C60E-4B13-BC4B-D87F37CE696A}"/>
                </a:ext>
              </a:extLst>
            </p:cNvPr>
            <p:cNvGrpSpPr/>
            <p:nvPr/>
          </p:nvGrpSpPr>
          <p:grpSpPr>
            <a:xfrm>
              <a:off x="2758874" y="2620220"/>
              <a:ext cx="101577" cy="364614"/>
              <a:chOff x="2370028" y="678299"/>
              <a:chExt cx="178952" cy="64235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6FA120C-2831-4306-A22E-4C38A43C0B59}"/>
                  </a:ext>
                </a:extLst>
              </p:cNvPr>
              <p:cNvSpPr/>
              <p:nvPr/>
            </p:nvSpPr>
            <p:spPr>
              <a:xfrm>
                <a:off x="237002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F61F71D-DA18-4335-A3DD-D969215216FB}"/>
                  </a:ext>
                </a:extLst>
              </p:cNvPr>
              <p:cNvSpPr/>
              <p:nvPr/>
            </p:nvSpPr>
            <p:spPr>
              <a:xfrm>
                <a:off x="237002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2F920B0-E6A0-48CD-9907-81A6911FAD32}"/>
                  </a:ext>
                </a:extLst>
              </p:cNvPr>
              <p:cNvSpPr/>
              <p:nvPr/>
            </p:nvSpPr>
            <p:spPr>
              <a:xfrm>
                <a:off x="237002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6CF38B-612D-4302-8294-F27C640BEED1}"/>
                </a:ext>
              </a:extLst>
            </p:cNvPr>
            <p:cNvGrpSpPr/>
            <p:nvPr/>
          </p:nvGrpSpPr>
          <p:grpSpPr>
            <a:xfrm>
              <a:off x="3158961" y="2685979"/>
              <a:ext cx="101577" cy="233095"/>
              <a:chOff x="3086308" y="709994"/>
              <a:chExt cx="178952" cy="410654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5C4F6E-136B-4AB6-B067-2F24E1EB12E3}"/>
                  </a:ext>
                </a:extLst>
              </p:cNvPr>
              <p:cNvSpPr/>
              <p:nvPr/>
            </p:nvSpPr>
            <p:spPr>
              <a:xfrm>
                <a:off x="3086308" y="709994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35A17DF-C3F2-40E8-B3B3-1FD5FB08953C}"/>
                  </a:ext>
                </a:extLst>
              </p:cNvPr>
              <p:cNvSpPr/>
              <p:nvPr/>
            </p:nvSpPr>
            <p:spPr>
              <a:xfrm>
                <a:off x="3086308" y="941696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58A4B4-BC7C-4EE2-AA8F-30001C988F9B}"/>
                </a:ext>
              </a:extLst>
            </p:cNvPr>
            <p:cNvCxnSpPr>
              <a:stCxn id="86" idx="6"/>
              <a:endCxn id="83" idx="2"/>
            </p:cNvCxnSpPr>
            <p:nvPr/>
          </p:nvCxnSpPr>
          <p:spPr>
            <a:xfrm>
              <a:off x="2460365" y="2605249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6AA219-A187-45F5-B70A-7C66FBA8C306}"/>
                </a:ext>
              </a:extLst>
            </p:cNvPr>
            <p:cNvCxnSpPr>
              <a:cxnSpLocks/>
              <a:stCxn id="86" idx="6"/>
              <a:endCxn id="84" idx="2"/>
            </p:cNvCxnSpPr>
            <p:nvPr/>
          </p:nvCxnSpPr>
          <p:spPr>
            <a:xfrm>
              <a:off x="2460365" y="2605249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17AC19-8C6D-4886-A267-9D6779173937}"/>
                </a:ext>
              </a:extLst>
            </p:cNvPr>
            <p:cNvCxnSpPr>
              <a:cxnSpLocks/>
              <a:stCxn id="86" idx="6"/>
              <a:endCxn id="85" idx="2"/>
            </p:cNvCxnSpPr>
            <p:nvPr/>
          </p:nvCxnSpPr>
          <p:spPr>
            <a:xfrm>
              <a:off x="2460365" y="2605249"/>
              <a:ext cx="298510" cy="32879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24F1F5-8045-438A-8468-1938E50461C6}"/>
                </a:ext>
              </a:extLst>
            </p:cNvPr>
            <p:cNvCxnSpPr>
              <a:cxnSpLocks/>
              <a:stCxn id="87" idx="6"/>
              <a:endCxn id="83" idx="2"/>
            </p:cNvCxnSpPr>
            <p:nvPr/>
          </p:nvCxnSpPr>
          <p:spPr>
            <a:xfrm flipV="1">
              <a:off x="2460365" y="2671008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1FF8FA-D264-4C8A-B440-DFC1C95B16BD}"/>
                </a:ext>
              </a:extLst>
            </p:cNvPr>
            <p:cNvCxnSpPr>
              <a:cxnSpLocks/>
              <a:stCxn id="87" idx="6"/>
              <a:endCxn id="84" idx="2"/>
            </p:cNvCxnSpPr>
            <p:nvPr/>
          </p:nvCxnSpPr>
          <p:spPr>
            <a:xfrm>
              <a:off x="2460365" y="2736768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ED737-04C6-49C4-9BC1-50A9CF3D9EDC}"/>
                </a:ext>
              </a:extLst>
            </p:cNvPr>
            <p:cNvCxnSpPr>
              <a:cxnSpLocks/>
              <a:stCxn id="87" idx="6"/>
              <a:endCxn id="85" idx="2"/>
            </p:cNvCxnSpPr>
            <p:nvPr/>
          </p:nvCxnSpPr>
          <p:spPr>
            <a:xfrm>
              <a:off x="2460365" y="2736768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863B96-09EE-41C9-A571-55F6FC862C5E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 flipV="1">
              <a:off x="2460365" y="2671008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F41D8F-988A-437A-9E3F-BA268A45DE98}"/>
                </a:ext>
              </a:extLst>
            </p:cNvPr>
            <p:cNvCxnSpPr>
              <a:cxnSpLocks/>
              <a:stCxn id="88" idx="6"/>
              <a:endCxn id="84" idx="2"/>
            </p:cNvCxnSpPr>
            <p:nvPr/>
          </p:nvCxnSpPr>
          <p:spPr>
            <a:xfrm flipV="1">
              <a:off x="2460365" y="2802527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EE353F-213E-47A2-993B-F5D4301428A9}"/>
                </a:ext>
              </a:extLst>
            </p:cNvPr>
            <p:cNvCxnSpPr>
              <a:cxnSpLocks/>
              <a:stCxn id="88" idx="6"/>
              <a:endCxn id="85" idx="2"/>
            </p:cNvCxnSpPr>
            <p:nvPr/>
          </p:nvCxnSpPr>
          <p:spPr>
            <a:xfrm>
              <a:off x="2460365" y="286828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8F9D4D-0D8D-4022-ABE9-D7550F8E562C}"/>
                </a:ext>
              </a:extLst>
            </p:cNvPr>
            <p:cNvCxnSpPr>
              <a:cxnSpLocks/>
              <a:stCxn id="89" idx="6"/>
              <a:endCxn id="83" idx="2"/>
            </p:cNvCxnSpPr>
            <p:nvPr/>
          </p:nvCxnSpPr>
          <p:spPr>
            <a:xfrm flipV="1">
              <a:off x="2460365" y="2671008"/>
              <a:ext cx="298510" cy="32879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70FB2E-C327-4C83-BD4B-A0AF299A3917}"/>
                </a:ext>
              </a:extLst>
            </p:cNvPr>
            <p:cNvCxnSpPr>
              <a:cxnSpLocks/>
              <a:stCxn id="89" idx="6"/>
              <a:endCxn id="84" idx="2"/>
            </p:cNvCxnSpPr>
            <p:nvPr/>
          </p:nvCxnSpPr>
          <p:spPr>
            <a:xfrm flipV="1">
              <a:off x="2460365" y="2802527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7D8E12-1E04-44D6-ADE2-7C80FD5E6728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2460365" y="293404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5F0B53-7087-42C6-BCF3-22C8CC24E168}"/>
                </a:ext>
              </a:extLst>
            </p:cNvPr>
            <p:cNvCxnSpPr>
              <a:cxnSpLocks/>
              <a:stCxn id="85" idx="6"/>
              <a:endCxn id="82" idx="2"/>
            </p:cNvCxnSpPr>
            <p:nvPr/>
          </p:nvCxnSpPr>
          <p:spPr>
            <a:xfrm flipV="1">
              <a:off x="2860451" y="286828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98DA4C-8B2F-4D00-B21A-899967B3254B}"/>
                </a:ext>
              </a:extLst>
            </p:cNvPr>
            <p:cNvCxnSpPr>
              <a:cxnSpLocks/>
              <a:stCxn id="85" idx="6"/>
              <a:endCxn id="81" idx="2"/>
            </p:cNvCxnSpPr>
            <p:nvPr/>
          </p:nvCxnSpPr>
          <p:spPr>
            <a:xfrm flipV="1">
              <a:off x="2860451" y="2736768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6F95C5-6893-4B5A-8B32-E034CF758BDF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 flipV="1">
              <a:off x="2860451" y="2736768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EEF4C3-6F47-40CE-9BD3-4B78AEDE4D5F}"/>
                </a:ext>
              </a:extLst>
            </p:cNvPr>
            <p:cNvCxnSpPr>
              <a:cxnSpLocks/>
              <a:stCxn id="84" idx="6"/>
              <a:endCxn id="82" idx="2"/>
            </p:cNvCxnSpPr>
            <p:nvPr/>
          </p:nvCxnSpPr>
          <p:spPr>
            <a:xfrm>
              <a:off x="2860451" y="2802527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D7F8E92-677F-45A7-8153-257CA5F6CD4B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>
              <a:off x="2860451" y="2671008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C1B867-1A39-4EB2-AC8A-726723A23ED1}"/>
                </a:ext>
              </a:extLst>
            </p:cNvPr>
            <p:cNvCxnSpPr>
              <a:cxnSpLocks/>
              <a:stCxn id="83" idx="6"/>
              <a:endCxn id="81" idx="2"/>
            </p:cNvCxnSpPr>
            <p:nvPr/>
          </p:nvCxnSpPr>
          <p:spPr>
            <a:xfrm>
              <a:off x="2860451" y="2671008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BBABABF-2741-4A92-955B-62B38EC856FA}"/>
                </a:ext>
              </a:extLst>
            </p:cNvPr>
            <p:cNvSpPr/>
            <p:nvPr/>
          </p:nvSpPr>
          <p:spPr>
            <a:xfrm>
              <a:off x="2289012" y="2497596"/>
              <a:ext cx="1053385" cy="687717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653932-DD97-44E5-910F-C93EB14659F1}"/>
                </a:ext>
              </a:extLst>
            </p:cNvPr>
            <p:cNvSpPr txBox="1"/>
            <p:nvPr/>
          </p:nvSpPr>
          <p:spPr>
            <a:xfrm>
              <a:off x="2730781" y="3065564"/>
              <a:ext cx="380220" cy="2000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hu-HU" sz="1400" baseline="-25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DF6C0C-6E00-478E-B42D-47A0B90BA1D9}"/>
                </a:ext>
              </a:extLst>
            </p:cNvPr>
            <p:cNvSpPr/>
            <p:nvPr/>
          </p:nvSpPr>
          <p:spPr>
            <a:xfrm>
              <a:off x="3251362" y="2722872"/>
              <a:ext cx="184345" cy="171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B5581-42BA-4264-928E-5E7BE147C4F3}"/>
              </a:ext>
            </a:extLst>
          </p:cNvPr>
          <p:cNvGrpSpPr/>
          <p:nvPr/>
        </p:nvGrpSpPr>
        <p:grpSpPr>
          <a:xfrm>
            <a:off x="3933124" y="1861252"/>
            <a:ext cx="1086553" cy="657364"/>
            <a:chOff x="4347062" y="2492864"/>
            <a:chExt cx="1237730" cy="76797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BCC8B9-7F5B-4E06-BACA-A91393978571}"/>
                </a:ext>
              </a:extLst>
            </p:cNvPr>
            <p:cNvGrpSpPr/>
            <p:nvPr/>
          </p:nvGrpSpPr>
          <p:grpSpPr>
            <a:xfrm>
              <a:off x="4507873" y="2549729"/>
              <a:ext cx="101577" cy="496133"/>
              <a:chOff x="1158448" y="678299"/>
              <a:chExt cx="178952" cy="874058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BB5BC5A-8F85-423C-8F26-6A0DEB151201}"/>
                  </a:ext>
                </a:extLst>
              </p:cNvPr>
              <p:cNvSpPr/>
              <p:nvPr/>
            </p:nvSpPr>
            <p:spPr>
              <a:xfrm>
                <a:off x="115844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CB01540-F43C-4687-BF99-DE65EB24E022}"/>
                  </a:ext>
                </a:extLst>
              </p:cNvPr>
              <p:cNvSpPr/>
              <p:nvPr/>
            </p:nvSpPr>
            <p:spPr>
              <a:xfrm>
                <a:off x="115844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4A7F133-F67E-401C-B99B-7FBD171A6560}"/>
                  </a:ext>
                </a:extLst>
              </p:cNvPr>
              <p:cNvSpPr/>
              <p:nvPr/>
            </p:nvSpPr>
            <p:spPr>
              <a:xfrm>
                <a:off x="115844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CC18B01-251C-4F7B-BC7F-0495DB30539F}"/>
                  </a:ext>
                </a:extLst>
              </p:cNvPr>
              <p:cNvSpPr/>
              <p:nvPr/>
            </p:nvSpPr>
            <p:spPr>
              <a:xfrm>
                <a:off x="1158448" y="1373405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9B67F11-CCB6-448E-86CA-82FD595BD645}"/>
                </a:ext>
              </a:extLst>
            </p:cNvPr>
            <p:cNvGrpSpPr/>
            <p:nvPr/>
          </p:nvGrpSpPr>
          <p:grpSpPr>
            <a:xfrm>
              <a:off x="4907959" y="2615488"/>
              <a:ext cx="101577" cy="364614"/>
              <a:chOff x="2370028" y="678299"/>
              <a:chExt cx="178952" cy="642356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27B95F2-4D9E-43CF-BF23-63BF0A80F665}"/>
                  </a:ext>
                </a:extLst>
              </p:cNvPr>
              <p:cNvSpPr/>
              <p:nvPr/>
            </p:nvSpPr>
            <p:spPr>
              <a:xfrm>
                <a:off x="237002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E689317-18D4-4965-A40B-09B1F2897B0E}"/>
                  </a:ext>
                </a:extLst>
              </p:cNvPr>
              <p:cNvSpPr/>
              <p:nvPr/>
            </p:nvSpPr>
            <p:spPr>
              <a:xfrm>
                <a:off x="237002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7A8EF11-F07A-4DC6-82E2-E841FF0AF37C}"/>
                  </a:ext>
                </a:extLst>
              </p:cNvPr>
              <p:cNvSpPr/>
              <p:nvPr/>
            </p:nvSpPr>
            <p:spPr>
              <a:xfrm>
                <a:off x="237002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4AE27D9-4A54-45BE-8418-5AA1B5680DE8}"/>
                </a:ext>
              </a:extLst>
            </p:cNvPr>
            <p:cNvGrpSpPr/>
            <p:nvPr/>
          </p:nvGrpSpPr>
          <p:grpSpPr>
            <a:xfrm>
              <a:off x="5308046" y="2681247"/>
              <a:ext cx="101577" cy="233095"/>
              <a:chOff x="3086308" y="709994"/>
              <a:chExt cx="178952" cy="41065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8D4F757-86F5-4B32-8A71-0D2FCE7D7349}"/>
                  </a:ext>
                </a:extLst>
              </p:cNvPr>
              <p:cNvSpPr/>
              <p:nvPr/>
            </p:nvSpPr>
            <p:spPr>
              <a:xfrm>
                <a:off x="3086308" y="709994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60E3AA0-CE9C-4121-9A8F-4720ED92F5D2}"/>
                  </a:ext>
                </a:extLst>
              </p:cNvPr>
              <p:cNvSpPr/>
              <p:nvPr/>
            </p:nvSpPr>
            <p:spPr>
              <a:xfrm>
                <a:off x="3086308" y="941696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E6B673-B276-4BD2-B2D4-18ED7691DF88}"/>
                </a:ext>
              </a:extLst>
            </p:cNvPr>
            <p:cNvCxnSpPr>
              <a:stCxn id="124" idx="6"/>
              <a:endCxn id="120" idx="2"/>
            </p:cNvCxnSpPr>
            <p:nvPr/>
          </p:nvCxnSpPr>
          <p:spPr>
            <a:xfrm>
              <a:off x="4609450" y="2600517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6B6FFD-8680-41AA-A1CF-6BFE0DC9E986}"/>
                </a:ext>
              </a:extLst>
            </p:cNvPr>
            <p:cNvCxnSpPr>
              <a:cxnSpLocks/>
              <a:stCxn id="124" idx="6"/>
              <a:endCxn id="121" idx="2"/>
            </p:cNvCxnSpPr>
            <p:nvPr/>
          </p:nvCxnSpPr>
          <p:spPr>
            <a:xfrm>
              <a:off x="4609450" y="2600517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F3A047-C0CE-415C-977E-ECA07589F1E5}"/>
                </a:ext>
              </a:extLst>
            </p:cNvPr>
            <p:cNvCxnSpPr>
              <a:cxnSpLocks/>
              <a:stCxn id="124" idx="6"/>
              <a:endCxn id="123" idx="2"/>
            </p:cNvCxnSpPr>
            <p:nvPr/>
          </p:nvCxnSpPr>
          <p:spPr>
            <a:xfrm>
              <a:off x="4609450" y="2600517"/>
              <a:ext cx="298510" cy="32879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9046F36-77BC-4FA4-BCBF-472F29F07390}"/>
                </a:ext>
              </a:extLst>
            </p:cNvPr>
            <p:cNvCxnSpPr>
              <a:cxnSpLocks/>
              <a:stCxn id="125" idx="6"/>
              <a:endCxn id="120" idx="2"/>
            </p:cNvCxnSpPr>
            <p:nvPr/>
          </p:nvCxnSpPr>
          <p:spPr>
            <a:xfrm flipV="1">
              <a:off x="4609450" y="266627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EE353BF-3AE8-4E9B-BFBD-A988C10EBF9F}"/>
                </a:ext>
              </a:extLst>
            </p:cNvPr>
            <p:cNvCxnSpPr>
              <a:cxnSpLocks/>
              <a:stCxn id="125" idx="6"/>
              <a:endCxn id="121" idx="2"/>
            </p:cNvCxnSpPr>
            <p:nvPr/>
          </p:nvCxnSpPr>
          <p:spPr>
            <a:xfrm>
              <a:off x="4609450" y="273203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5C14962-D9D3-4555-8049-16816A8A4032}"/>
                </a:ext>
              </a:extLst>
            </p:cNvPr>
            <p:cNvCxnSpPr>
              <a:cxnSpLocks/>
              <a:stCxn id="125" idx="6"/>
              <a:endCxn id="123" idx="2"/>
            </p:cNvCxnSpPr>
            <p:nvPr/>
          </p:nvCxnSpPr>
          <p:spPr>
            <a:xfrm>
              <a:off x="4609450" y="2732036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9067EE-2E28-4453-B402-B58C95777981}"/>
                </a:ext>
              </a:extLst>
            </p:cNvPr>
            <p:cNvCxnSpPr>
              <a:cxnSpLocks/>
              <a:stCxn id="126" idx="6"/>
              <a:endCxn id="120" idx="2"/>
            </p:cNvCxnSpPr>
            <p:nvPr/>
          </p:nvCxnSpPr>
          <p:spPr>
            <a:xfrm flipV="1">
              <a:off x="4609450" y="2666276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F35B0D-A72E-4FB0-87CB-2A12DDCD2DDC}"/>
                </a:ext>
              </a:extLst>
            </p:cNvPr>
            <p:cNvCxnSpPr>
              <a:cxnSpLocks/>
              <a:stCxn id="126" idx="6"/>
              <a:endCxn id="121" idx="2"/>
            </p:cNvCxnSpPr>
            <p:nvPr/>
          </p:nvCxnSpPr>
          <p:spPr>
            <a:xfrm flipV="1">
              <a:off x="4609450" y="2797795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1BD07E3-F48F-4BEB-A6E9-2D0B664D3C24}"/>
                </a:ext>
              </a:extLst>
            </p:cNvPr>
            <p:cNvCxnSpPr>
              <a:cxnSpLocks/>
              <a:stCxn id="126" idx="6"/>
              <a:endCxn id="123" idx="2"/>
            </p:cNvCxnSpPr>
            <p:nvPr/>
          </p:nvCxnSpPr>
          <p:spPr>
            <a:xfrm>
              <a:off x="4609450" y="2863554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B84E41F-7132-41EA-B20A-30FC39C97D2D}"/>
                </a:ext>
              </a:extLst>
            </p:cNvPr>
            <p:cNvCxnSpPr>
              <a:cxnSpLocks/>
              <a:stCxn id="127" idx="6"/>
              <a:endCxn id="120" idx="2"/>
            </p:cNvCxnSpPr>
            <p:nvPr/>
          </p:nvCxnSpPr>
          <p:spPr>
            <a:xfrm flipV="1">
              <a:off x="4609450" y="2666276"/>
              <a:ext cx="298510" cy="32879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791CDD-2471-41B4-B971-072FA99FDDAA}"/>
                </a:ext>
              </a:extLst>
            </p:cNvPr>
            <p:cNvCxnSpPr>
              <a:cxnSpLocks/>
              <a:stCxn id="127" idx="6"/>
              <a:endCxn id="121" idx="2"/>
            </p:cNvCxnSpPr>
            <p:nvPr/>
          </p:nvCxnSpPr>
          <p:spPr>
            <a:xfrm flipV="1">
              <a:off x="4609450" y="2797795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2BF8E48-17D0-4420-B58F-95945449F151}"/>
                </a:ext>
              </a:extLst>
            </p:cNvPr>
            <p:cNvCxnSpPr>
              <a:cxnSpLocks/>
              <a:stCxn id="127" idx="6"/>
              <a:endCxn id="123" idx="2"/>
            </p:cNvCxnSpPr>
            <p:nvPr/>
          </p:nvCxnSpPr>
          <p:spPr>
            <a:xfrm flipV="1">
              <a:off x="4609450" y="2929314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EDBFDAD-E61D-4EC1-8D6E-B1AE364506D1}"/>
                </a:ext>
              </a:extLst>
            </p:cNvPr>
            <p:cNvCxnSpPr>
              <a:cxnSpLocks/>
              <a:stCxn id="123" idx="6"/>
              <a:endCxn id="119" idx="2"/>
            </p:cNvCxnSpPr>
            <p:nvPr/>
          </p:nvCxnSpPr>
          <p:spPr>
            <a:xfrm flipV="1">
              <a:off x="5009536" y="2863554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BD8D6BA-18EC-44F8-BFE5-7A93F97204F0}"/>
                </a:ext>
              </a:extLst>
            </p:cNvPr>
            <p:cNvCxnSpPr>
              <a:cxnSpLocks/>
              <a:stCxn id="123" idx="6"/>
              <a:endCxn id="118" idx="2"/>
            </p:cNvCxnSpPr>
            <p:nvPr/>
          </p:nvCxnSpPr>
          <p:spPr>
            <a:xfrm flipV="1">
              <a:off x="5009536" y="2732036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C6E341-19E5-4014-86CB-BB3F83223F6B}"/>
                </a:ext>
              </a:extLst>
            </p:cNvPr>
            <p:cNvCxnSpPr>
              <a:cxnSpLocks/>
              <a:stCxn id="121" idx="6"/>
              <a:endCxn id="118" idx="2"/>
            </p:cNvCxnSpPr>
            <p:nvPr/>
          </p:nvCxnSpPr>
          <p:spPr>
            <a:xfrm flipV="1">
              <a:off x="5009536" y="273203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0941CA-14F9-449A-B89B-16A131DA5277}"/>
                </a:ext>
              </a:extLst>
            </p:cNvPr>
            <p:cNvCxnSpPr>
              <a:cxnSpLocks/>
              <a:stCxn id="121" idx="6"/>
              <a:endCxn id="119" idx="2"/>
            </p:cNvCxnSpPr>
            <p:nvPr/>
          </p:nvCxnSpPr>
          <p:spPr>
            <a:xfrm>
              <a:off x="5009536" y="2797795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2696ED-8262-4B96-87AA-FCACDFFDE22D}"/>
                </a:ext>
              </a:extLst>
            </p:cNvPr>
            <p:cNvCxnSpPr>
              <a:cxnSpLocks/>
              <a:stCxn id="120" idx="6"/>
              <a:endCxn id="119" idx="2"/>
            </p:cNvCxnSpPr>
            <p:nvPr/>
          </p:nvCxnSpPr>
          <p:spPr>
            <a:xfrm>
              <a:off x="5009536" y="2666276"/>
              <a:ext cx="298510" cy="19727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A08BC56-ED2E-4BB9-8F10-3D9282E5CB56}"/>
                </a:ext>
              </a:extLst>
            </p:cNvPr>
            <p:cNvCxnSpPr>
              <a:cxnSpLocks/>
              <a:stCxn id="120" idx="6"/>
              <a:endCxn id="118" idx="2"/>
            </p:cNvCxnSpPr>
            <p:nvPr/>
          </p:nvCxnSpPr>
          <p:spPr>
            <a:xfrm>
              <a:off x="5009536" y="2666276"/>
              <a:ext cx="298510" cy="6575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0C34742-FE1C-47EF-9AAC-575D4B2FEA2D}"/>
                </a:ext>
              </a:extLst>
            </p:cNvPr>
            <p:cNvSpPr/>
            <p:nvPr/>
          </p:nvSpPr>
          <p:spPr>
            <a:xfrm>
              <a:off x="4438097" y="2492864"/>
              <a:ext cx="1053385" cy="687717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904D2A-AEA1-4262-843D-9865543FD79A}"/>
                </a:ext>
              </a:extLst>
            </p:cNvPr>
            <p:cNvSpPr txBox="1"/>
            <p:nvPr/>
          </p:nvSpPr>
          <p:spPr>
            <a:xfrm>
              <a:off x="4866088" y="3060832"/>
              <a:ext cx="407776" cy="2000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400" baseline="-25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BA7525-4FC4-466D-BD9C-6CFDFC393E9F}"/>
                </a:ext>
              </a:extLst>
            </p:cNvPr>
            <p:cNvSpPr/>
            <p:nvPr/>
          </p:nvSpPr>
          <p:spPr>
            <a:xfrm>
              <a:off x="4347062" y="2710098"/>
              <a:ext cx="184345" cy="171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C9897D7-3512-402C-96B2-9595A48ABBAF}"/>
                </a:ext>
              </a:extLst>
            </p:cNvPr>
            <p:cNvSpPr/>
            <p:nvPr/>
          </p:nvSpPr>
          <p:spPr>
            <a:xfrm>
              <a:off x="5400447" y="2718141"/>
              <a:ext cx="184345" cy="171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1DFA887-1AD7-4C36-BC08-51FD8E00ACD1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1365064" y="2124575"/>
            <a:ext cx="681465" cy="37351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6F9F827-17A2-44F1-943E-CAA87146757B}"/>
              </a:ext>
            </a:extLst>
          </p:cNvPr>
          <p:cNvGrpSpPr/>
          <p:nvPr/>
        </p:nvGrpSpPr>
        <p:grpSpPr>
          <a:xfrm>
            <a:off x="1555937" y="2140484"/>
            <a:ext cx="534159" cy="335601"/>
            <a:chOff x="1936629" y="1819233"/>
            <a:chExt cx="759318" cy="489266"/>
          </a:xfrm>
        </p:grpSpPr>
        <p:sp>
          <p:nvSpPr>
            <p:cNvPr id="132" name="Cylinder 131">
              <a:extLst>
                <a:ext uri="{FF2B5EF4-FFF2-40B4-BE49-F238E27FC236}">
                  <a16:creationId xmlns:a16="http://schemas.microsoft.com/office/drawing/2014/main" id="{59E6C8CA-3102-4E8A-ADD5-DACC0B6ABFB7}"/>
                </a:ext>
              </a:extLst>
            </p:cNvPr>
            <p:cNvSpPr/>
            <p:nvPr/>
          </p:nvSpPr>
          <p:spPr>
            <a:xfrm>
              <a:off x="1936629" y="1819233"/>
              <a:ext cx="305604" cy="489266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243A39A-7C35-4871-BB89-88F1A5D8C7A4}"/>
                </a:ext>
              </a:extLst>
            </p:cNvPr>
            <p:cNvSpPr txBox="1"/>
            <p:nvPr/>
          </p:nvSpPr>
          <p:spPr>
            <a:xfrm>
              <a:off x="2101770" y="1975474"/>
              <a:ext cx="594177" cy="2205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hu-HU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496F5B1-B758-4341-921B-29292DF2A130}"/>
              </a:ext>
            </a:extLst>
          </p:cNvPr>
          <p:cNvCxnSpPr>
            <a:cxnSpLocks/>
            <a:stCxn id="93" idx="3"/>
            <a:endCxn id="128" idx="1"/>
          </p:cNvCxnSpPr>
          <p:nvPr/>
        </p:nvCxnSpPr>
        <p:spPr>
          <a:xfrm flipV="1">
            <a:off x="3133081" y="2120524"/>
            <a:ext cx="800042" cy="1093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ylinder 140">
            <a:extLst>
              <a:ext uri="{FF2B5EF4-FFF2-40B4-BE49-F238E27FC236}">
                <a16:creationId xmlns:a16="http://schemas.microsoft.com/office/drawing/2014/main" id="{3256CDC5-42CA-4178-A9E9-81260BC400EA}"/>
              </a:ext>
            </a:extLst>
          </p:cNvPr>
          <p:cNvSpPr/>
          <p:nvPr/>
        </p:nvSpPr>
        <p:spPr>
          <a:xfrm>
            <a:off x="3292349" y="1935233"/>
            <a:ext cx="214984" cy="335601"/>
          </a:xfrm>
          <a:prstGeom prst="ca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197099-CC73-43A1-8265-4C8ED5D969C2}"/>
              </a:ext>
            </a:extLst>
          </p:cNvPr>
          <p:cNvCxnSpPr>
            <a:cxnSpLocks/>
          </p:cNvCxnSpPr>
          <p:nvPr/>
        </p:nvCxnSpPr>
        <p:spPr>
          <a:xfrm>
            <a:off x="1088928" y="1688384"/>
            <a:ext cx="966854" cy="374978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3F2EA99B-E794-4123-A425-FDCA62D2DABB}"/>
              </a:ext>
            </a:extLst>
          </p:cNvPr>
          <p:cNvSpPr/>
          <p:nvPr/>
        </p:nvSpPr>
        <p:spPr>
          <a:xfrm>
            <a:off x="1447283" y="1746096"/>
            <a:ext cx="551201" cy="23836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18288" tIns="0" rIns="18288" bIns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2BF13BB-94A2-4234-AAEB-31B670C88D3B}"/>
              </a:ext>
            </a:extLst>
          </p:cNvPr>
          <p:cNvCxnSpPr>
            <a:cxnSpLocks/>
          </p:cNvCxnSpPr>
          <p:nvPr/>
        </p:nvCxnSpPr>
        <p:spPr>
          <a:xfrm flipV="1">
            <a:off x="3133080" y="2055042"/>
            <a:ext cx="800042" cy="10934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15F49D2-55F2-4862-90F8-DFE892F0466D}"/>
              </a:ext>
            </a:extLst>
          </p:cNvPr>
          <p:cNvSpPr/>
          <p:nvPr/>
        </p:nvSpPr>
        <p:spPr>
          <a:xfrm>
            <a:off x="3253025" y="1842912"/>
            <a:ext cx="540630" cy="23836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18288" tIns="0" rIns="18288" bIns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DE519177-F79A-4E5F-8DAC-74371CBBF9B0}"/>
              </a:ext>
            </a:extLst>
          </p:cNvPr>
          <p:cNvSpPr/>
          <p:nvPr/>
        </p:nvSpPr>
        <p:spPr>
          <a:xfrm>
            <a:off x="2005123" y="222018"/>
            <a:ext cx="3675165" cy="1341351"/>
          </a:xfrm>
          <a:prstGeom prst="roundRect">
            <a:avLst>
              <a:gd name="adj" fmla="val 6160"/>
            </a:avLst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3" name="Table 23">
            <a:extLst>
              <a:ext uri="{FF2B5EF4-FFF2-40B4-BE49-F238E27FC236}">
                <a16:creationId xmlns:a16="http://schemas.microsoft.com/office/drawing/2014/main" id="{91CDECCF-2919-438B-BFD9-3D009813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78975"/>
              </p:ext>
            </p:extLst>
          </p:nvPr>
        </p:nvGraphicFramePr>
        <p:xfrm>
          <a:off x="2064021" y="308630"/>
          <a:ext cx="3557360" cy="1198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9340">
                  <a:extLst>
                    <a:ext uri="{9D8B030D-6E8A-4147-A177-3AD203B41FA5}">
                      <a16:colId xmlns:a16="http://schemas.microsoft.com/office/drawing/2014/main" val="4057310757"/>
                    </a:ext>
                  </a:extLst>
                </a:gridCol>
                <a:gridCol w="889340">
                  <a:extLst>
                    <a:ext uri="{9D8B030D-6E8A-4147-A177-3AD203B41FA5}">
                      <a16:colId xmlns:a16="http://schemas.microsoft.com/office/drawing/2014/main" val="2330657864"/>
                    </a:ext>
                  </a:extLst>
                </a:gridCol>
                <a:gridCol w="889340">
                  <a:extLst>
                    <a:ext uri="{9D8B030D-6E8A-4147-A177-3AD203B41FA5}">
                      <a16:colId xmlns:a16="http://schemas.microsoft.com/office/drawing/2014/main" val="1237675738"/>
                    </a:ext>
                  </a:extLst>
                </a:gridCol>
                <a:gridCol w="889340">
                  <a:extLst>
                    <a:ext uri="{9D8B030D-6E8A-4147-A177-3AD203B41FA5}">
                      <a16:colId xmlns:a16="http://schemas.microsoft.com/office/drawing/2014/main" val="469349847"/>
                    </a:ext>
                  </a:extLst>
                </a:gridCol>
              </a:tblGrid>
              <a:tr h="348701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65274" marR="65274" marT="32637" marB="32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bg1"/>
                          </a:solidFill>
                        </a:rPr>
                        <a:t>UE_ID</a:t>
                      </a:r>
                    </a:p>
                  </a:txBody>
                  <a:tcPr marL="65274" marR="65274" marT="32637" marB="32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THRP</a:t>
                      </a:r>
                    </a:p>
                  </a:txBody>
                  <a:tcPr marL="65274" marR="65274" marT="32637" marB="32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RSRP</a:t>
                      </a:r>
                    </a:p>
                  </a:txBody>
                  <a:tcPr marL="65274" marR="65274" marT="32637" marB="3263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51737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16:30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70 Mbit/s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-40 dBm 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81619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16:31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65 Mbit/s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-38 dBm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825921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16:32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10 Mbit/s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-60 dBm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21448"/>
                  </a:ext>
                </a:extLst>
              </a:tr>
            </a:tbl>
          </a:graphicData>
        </a:graphic>
      </p:graphicFrame>
      <p:sp>
        <p:nvSpPr>
          <p:cNvPr id="176" name="TextBox 175">
            <a:extLst>
              <a:ext uri="{FF2B5EF4-FFF2-40B4-BE49-F238E27FC236}">
                <a16:creationId xmlns:a16="http://schemas.microsoft.com/office/drawing/2014/main" id="{5989A996-9B38-4BC9-8790-7D96B077A2D3}"/>
              </a:ext>
            </a:extLst>
          </p:cNvPr>
          <p:cNvSpPr txBox="1"/>
          <p:nvPr/>
        </p:nvSpPr>
        <p:spPr>
          <a:xfrm>
            <a:off x="2065851" y="21855"/>
            <a:ext cx="759765" cy="2383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lIns="45720" tIns="0" rIns="4572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3C0FEA4C-AC82-4997-9070-353B6FE7AD8C}"/>
              </a:ext>
            </a:extLst>
          </p:cNvPr>
          <p:cNvSpPr/>
          <p:nvPr/>
        </p:nvSpPr>
        <p:spPr>
          <a:xfrm>
            <a:off x="5191067" y="967310"/>
            <a:ext cx="3675165" cy="1341351"/>
          </a:xfrm>
          <a:prstGeom prst="roundRect">
            <a:avLst>
              <a:gd name="adj" fmla="val 6160"/>
            </a:avLst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9" name="Table 23">
            <a:extLst>
              <a:ext uri="{FF2B5EF4-FFF2-40B4-BE49-F238E27FC236}">
                <a16:creationId xmlns:a16="http://schemas.microsoft.com/office/drawing/2014/main" id="{123EF90F-8C5E-44D4-8C7B-13C9C57A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5771"/>
              </p:ext>
            </p:extLst>
          </p:nvPr>
        </p:nvGraphicFramePr>
        <p:xfrm>
          <a:off x="5252738" y="1053922"/>
          <a:ext cx="3551812" cy="1198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7953">
                  <a:extLst>
                    <a:ext uri="{9D8B030D-6E8A-4147-A177-3AD203B41FA5}">
                      <a16:colId xmlns:a16="http://schemas.microsoft.com/office/drawing/2014/main" val="4057310757"/>
                    </a:ext>
                  </a:extLst>
                </a:gridCol>
                <a:gridCol w="887953">
                  <a:extLst>
                    <a:ext uri="{9D8B030D-6E8A-4147-A177-3AD203B41FA5}">
                      <a16:colId xmlns:a16="http://schemas.microsoft.com/office/drawing/2014/main" val="2330657864"/>
                    </a:ext>
                  </a:extLst>
                </a:gridCol>
                <a:gridCol w="887953">
                  <a:extLst>
                    <a:ext uri="{9D8B030D-6E8A-4147-A177-3AD203B41FA5}">
                      <a16:colId xmlns:a16="http://schemas.microsoft.com/office/drawing/2014/main" val="1237675738"/>
                    </a:ext>
                  </a:extLst>
                </a:gridCol>
                <a:gridCol w="887953">
                  <a:extLst>
                    <a:ext uri="{9D8B030D-6E8A-4147-A177-3AD203B41FA5}">
                      <a16:colId xmlns:a16="http://schemas.microsoft.com/office/drawing/2014/main" val="469349847"/>
                    </a:ext>
                  </a:extLst>
                </a:gridCol>
              </a:tblGrid>
              <a:tr h="348701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65274" marR="65274" marT="32637" marB="32637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UE_ID</a:t>
                      </a:r>
                    </a:p>
                  </a:txBody>
                  <a:tcPr marL="65274" marR="65274" marT="32637" marB="32637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THRP_CV</a:t>
                      </a:r>
                    </a:p>
                  </a:txBody>
                  <a:tcPr marL="65274" marR="65274" marT="32637" marB="32637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RSRP</a:t>
                      </a:r>
                      <a:r>
                        <a:rPr lang="en-US" sz="1300">
                          <a:solidFill>
                            <a:schemeClr val="bg1"/>
                          </a:solidFill>
                        </a:rPr>
                        <a:t>_CV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274" marR="65274" marT="32637" marB="32637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51737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16:30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</a:t>
                      </a:r>
                      <a:r>
                        <a:rPr lang="hu-HU" sz="1300">
                          <a:solidFill>
                            <a:schemeClr val="tx2"/>
                          </a:solidFill>
                        </a:rPr>
                        <a:t>.95</a:t>
                      </a:r>
                      <a:endParaRPr lang="en-US" sz="1300">
                        <a:solidFill>
                          <a:schemeClr val="tx2"/>
                        </a:solidFill>
                      </a:endParaRP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0.85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81619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16:31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0.97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0.90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825921"/>
                  </a:ext>
                </a:extLst>
              </a:tr>
              <a:tr h="283302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16:32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0.65</a:t>
                      </a:r>
                    </a:p>
                  </a:txBody>
                  <a:tcPr marL="65274" marR="65274" marT="32637" marB="3263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0.40</a:t>
                      </a:r>
                    </a:p>
                  </a:txBody>
                  <a:tcPr marL="65274" marR="65274" marT="32637" marB="3263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21448"/>
                  </a:ext>
                </a:extLst>
              </a:tr>
            </a:tbl>
          </a:graphicData>
        </a:graphic>
      </p:graphicFrame>
      <p:sp>
        <p:nvSpPr>
          <p:cNvPr id="181" name="TextBox 180">
            <a:extLst>
              <a:ext uri="{FF2B5EF4-FFF2-40B4-BE49-F238E27FC236}">
                <a16:creationId xmlns:a16="http://schemas.microsoft.com/office/drawing/2014/main" id="{ABFFCD99-7378-4771-A70B-4BA5EF9E83F2}"/>
              </a:ext>
            </a:extLst>
          </p:cNvPr>
          <p:cNvSpPr txBox="1"/>
          <p:nvPr/>
        </p:nvSpPr>
        <p:spPr>
          <a:xfrm>
            <a:off x="5254395" y="767148"/>
            <a:ext cx="1698525" cy="2383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lIns="45720" tIns="0" rIns="4572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Values</a:t>
            </a:r>
            <a:endParaRPr lang="en-US" sz="1400" b="1" baseline="-250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67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164</cp:revision>
  <dcterms:created xsi:type="dcterms:W3CDTF">2019-06-25T08:22:25Z</dcterms:created>
  <dcterms:modified xsi:type="dcterms:W3CDTF">2022-01-19T15:51:04Z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