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6511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>
        <p:scale>
          <a:sx n="100" d="100"/>
          <a:sy n="100" d="100"/>
        </p:scale>
        <p:origin x="125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93888" y="1143000"/>
            <a:ext cx="10645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56672"/>
            <a:ext cx="18936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56672"/>
            <a:ext cx="18936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56672"/>
            <a:ext cx="18936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56672"/>
            <a:ext cx="18936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63894"/>
            <a:ext cx="8359200" cy="1020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577236"/>
            <a:ext cx="8308800" cy="8127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8563"/>
            <a:ext cx="1599250" cy="3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63894"/>
            <a:ext cx="8359200" cy="1020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577236"/>
            <a:ext cx="8308800" cy="8127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1" y="17562"/>
            <a:ext cx="1589957" cy="3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56672"/>
            <a:ext cx="83088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2" y="2396222"/>
            <a:ext cx="100915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56672"/>
            <a:ext cx="83088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37"/>
            <a:ext cx="8308800" cy="907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56672"/>
            <a:ext cx="83088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54815"/>
            <a:ext cx="8308800" cy="183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54815"/>
            <a:ext cx="8308800" cy="183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56672"/>
            <a:ext cx="40104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56672"/>
            <a:ext cx="40104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56672"/>
            <a:ext cx="40104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56672"/>
            <a:ext cx="4010400" cy="1835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56672"/>
            <a:ext cx="25920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556672"/>
            <a:ext cx="25920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56672"/>
            <a:ext cx="2592000" cy="18351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04319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4740"/>
            <a:ext cx="8308800" cy="159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556672"/>
            <a:ext cx="2592000" cy="1835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56672"/>
            <a:ext cx="2592000" cy="1835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556672"/>
            <a:ext cx="2592000" cy="1835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418303"/>
            <a:ext cx="1800000" cy="12746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418384"/>
            <a:ext cx="252000" cy="12746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418303"/>
            <a:ext cx="1800000" cy="12746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418384"/>
            <a:ext cx="252000" cy="12746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1047236"/>
            <a:ext cx="2565642" cy="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1047236"/>
            <a:ext cx="2565642" cy="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2418303"/>
            <a:ext cx="1800000" cy="12746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418384"/>
            <a:ext cx="252000" cy="12746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482744"/>
            <a:ext cx="4536000" cy="630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2" y="2396222"/>
            <a:ext cx="100915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294">
            <a:extLst>
              <a:ext uri="{FF2B5EF4-FFF2-40B4-BE49-F238E27FC236}">
                <a16:creationId xmlns:a16="http://schemas.microsoft.com/office/drawing/2014/main" id="{0573AFB4-1706-41AA-B3E1-C61254E431E0}"/>
              </a:ext>
            </a:extLst>
          </p:cNvPr>
          <p:cNvSpPr/>
          <p:nvPr/>
        </p:nvSpPr>
        <p:spPr>
          <a:xfrm>
            <a:off x="1225907" y="853412"/>
            <a:ext cx="872312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Mis. data</a:t>
            </a:r>
          </a:p>
        </p:txBody>
      </p:sp>
      <p:graphicFrame>
        <p:nvGraphicFramePr>
          <p:cNvPr id="297" name="Table 297">
            <a:extLst>
              <a:ext uri="{FF2B5EF4-FFF2-40B4-BE49-F238E27FC236}">
                <a16:creationId xmlns:a16="http://schemas.microsoft.com/office/drawing/2014/main" id="{D3A3AE05-9DD0-4742-BD82-2BB2EB1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19636"/>
              </p:ext>
            </p:extLst>
          </p:nvPr>
        </p:nvGraphicFramePr>
        <p:xfrm>
          <a:off x="1158950" y="33628"/>
          <a:ext cx="1000383" cy="808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461">
                  <a:extLst>
                    <a:ext uri="{9D8B030D-6E8A-4147-A177-3AD203B41FA5}">
                      <a16:colId xmlns:a16="http://schemas.microsoft.com/office/drawing/2014/main" val="739173234"/>
                    </a:ext>
                  </a:extLst>
                </a:gridCol>
                <a:gridCol w="333461">
                  <a:extLst>
                    <a:ext uri="{9D8B030D-6E8A-4147-A177-3AD203B41FA5}">
                      <a16:colId xmlns:a16="http://schemas.microsoft.com/office/drawing/2014/main" val="513500421"/>
                    </a:ext>
                  </a:extLst>
                </a:gridCol>
                <a:gridCol w="333461">
                  <a:extLst>
                    <a:ext uri="{9D8B030D-6E8A-4147-A177-3AD203B41FA5}">
                      <a16:colId xmlns:a16="http://schemas.microsoft.com/office/drawing/2014/main" val="2682815191"/>
                    </a:ext>
                  </a:extLst>
                </a:gridCol>
              </a:tblGrid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85531"/>
                  </a:ext>
                </a:extLst>
              </a:tr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80451"/>
                  </a:ext>
                </a:extLst>
              </a:tr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95086"/>
                  </a:ext>
                </a:extLst>
              </a:tr>
            </a:tbl>
          </a:graphicData>
        </a:graphic>
      </p:graphicFrame>
      <p:sp>
        <p:nvSpPr>
          <p:cNvPr id="298" name="Rectangle 297">
            <a:extLst>
              <a:ext uri="{FF2B5EF4-FFF2-40B4-BE49-F238E27FC236}">
                <a16:creationId xmlns:a16="http://schemas.microsoft.com/office/drawing/2014/main" id="{C6CDB90B-1A61-43AA-BAEB-2A62A3D119C0}"/>
              </a:ext>
            </a:extLst>
          </p:cNvPr>
          <p:cNvSpPr/>
          <p:nvPr/>
        </p:nvSpPr>
        <p:spPr>
          <a:xfrm>
            <a:off x="1225393" y="2133545"/>
            <a:ext cx="872312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</a:p>
        </p:txBody>
      </p:sp>
      <p:graphicFrame>
        <p:nvGraphicFramePr>
          <p:cNvPr id="299" name="Table 297">
            <a:extLst>
              <a:ext uri="{FF2B5EF4-FFF2-40B4-BE49-F238E27FC236}">
                <a16:creationId xmlns:a16="http://schemas.microsoft.com/office/drawing/2014/main" id="{1B9C9AFE-A0DA-471E-974C-46B38EC66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60944"/>
              </p:ext>
            </p:extLst>
          </p:nvPr>
        </p:nvGraphicFramePr>
        <p:xfrm>
          <a:off x="1158950" y="1313730"/>
          <a:ext cx="1000383" cy="808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461">
                  <a:extLst>
                    <a:ext uri="{9D8B030D-6E8A-4147-A177-3AD203B41FA5}">
                      <a16:colId xmlns:a16="http://schemas.microsoft.com/office/drawing/2014/main" val="739173234"/>
                    </a:ext>
                  </a:extLst>
                </a:gridCol>
                <a:gridCol w="333461">
                  <a:extLst>
                    <a:ext uri="{9D8B030D-6E8A-4147-A177-3AD203B41FA5}">
                      <a16:colId xmlns:a16="http://schemas.microsoft.com/office/drawing/2014/main" val="513500421"/>
                    </a:ext>
                  </a:extLst>
                </a:gridCol>
                <a:gridCol w="333461">
                  <a:extLst>
                    <a:ext uri="{9D8B030D-6E8A-4147-A177-3AD203B41FA5}">
                      <a16:colId xmlns:a16="http://schemas.microsoft.com/office/drawing/2014/main" val="2682815191"/>
                    </a:ext>
                  </a:extLst>
                </a:gridCol>
              </a:tblGrid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85531"/>
                  </a:ext>
                </a:extLst>
              </a:tr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80451"/>
                  </a:ext>
                </a:extLst>
              </a:tr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95086"/>
                  </a:ext>
                </a:extLst>
              </a:tr>
            </a:tbl>
          </a:graphicData>
        </a:graphic>
      </p:graphicFrame>
      <p:graphicFrame>
        <p:nvGraphicFramePr>
          <p:cNvPr id="331" name="Table 297">
            <a:extLst>
              <a:ext uri="{FF2B5EF4-FFF2-40B4-BE49-F238E27FC236}">
                <a16:creationId xmlns:a16="http://schemas.microsoft.com/office/drawing/2014/main" id="{FF8CE8F1-C77D-4D95-A718-17F932B5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1274"/>
              </p:ext>
            </p:extLst>
          </p:nvPr>
        </p:nvGraphicFramePr>
        <p:xfrm>
          <a:off x="50479" y="781648"/>
          <a:ext cx="1000383" cy="808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461">
                  <a:extLst>
                    <a:ext uri="{9D8B030D-6E8A-4147-A177-3AD203B41FA5}">
                      <a16:colId xmlns:a16="http://schemas.microsoft.com/office/drawing/2014/main" val="739173234"/>
                    </a:ext>
                  </a:extLst>
                </a:gridCol>
                <a:gridCol w="333461">
                  <a:extLst>
                    <a:ext uri="{9D8B030D-6E8A-4147-A177-3AD203B41FA5}">
                      <a16:colId xmlns:a16="http://schemas.microsoft.com/office/drawing/2014/main" val="513500421"/>
                    </a:ext>
                  </a:extLst>
                </a:gridCol>
                <a:gridCol w="333461">
                  <a:extLst>
                    <a:ext uri="{9D8B030D-6E8A-4147-A177-3AD203B41FA5}">
                      <a16:colId xmlns:a16="http://schemas.microsoft.com/office/drawing/2014/main" val="2682815191"/>
                    </a:ext>
                  </a:extLst>
                </a:gridCol>
              </a:tblGrid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85531"/>
                  </a:ext>
                </a:extLst>
              </a:tr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80451"/>
                  </a:ext>
                </a:extLst>
              </a:tr>
              <a:tr h="26937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95086"/>
                  </a:ext>
                </a:extLst>
              </a:tr>
            </a:tbl>
          </a:graphicData>
        </a:graphic>
      </p:graphicFrame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15C440C3-C029-4ADA-909F-EA70B034D17D}"/>
              </a:ext>
            </a:extLst>
          </p:cNvPr>
          <p:cNvCxnSpPr>
            <a:cxnSpLocks/>
            <a:stCxn id="331" idx="0"/>
            <a:endCxn id="297" idx="1"/>
          </p:cNvCxnSpPr>
          <p:nvPr/>
        </p:nvCxnSpPr>
        <p:spPr>
          <a:xfrm rot="5400000" flipH="1" flipV="1">
            <a:off x="682826" y="305527"/>
            <a:ext cx="343962" cy="608280"/>
          </a:xfrm>
          <a:prstGeom prst="bentConnector2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8435F17E-9814-4C5F-BA79-158A5995466F}"/>
              </a:ext>
            </a:extLst>
          </p:cNvPr>
          <p:cNvCxnSpPr>
            <a:cxnSpLocks/>
            <a:stCxn id="331" idx="2"/>
            <a:endCxn id="299" idx="1"/>
          </p:cNvCxnSpPr>
          <p:nvPr/>
        </p:nvCxnSpPr>
        <p:spPr>
          <a:xfrm rot="16200000" flipH="1">
            <a:off x="790795" y="1349636"/>
            <a:ext cx="128024" cy="608280"/>
          </a:xfrm>
          <a:prstGeom prst="bentConnector2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8D55C1E5-DC71-4EF3-BD24-C500409765E4}"/>
              </a:ext>
            </a:extLst>
          </p:cNvPr>
          <p:cNvCxnSpPr>
            <a:cxnSpLocks/>
            <a:stCxn id="331" idx="2"/>
            <a:endCxn id="377" idx="1"/>
          </p:cNvCxnSpPr>
          <p:nvPr/>
        </p:nvCxnSpPr>
        <p:spPr>
          <a:xfrm rot="16200000" flipH="1">
            <a:off x="181639" y="1958794"/>
            <a:ext cx="989008" cy="250953"/>
          </a:xfrm>
          <a:prstGeom prst="bentConnector2">
            <a:avLst/>
          </a:prstGeom>
          <a:ln w="1270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CC1532E-EFF0-46D4-8802-C5E80CB4EAEE}"/>
              </a:ext>
            </a:extLst>
          </p:cNvPr>
          <p:cNvSpPr/>
          <p:nvPr/>
        </p:nvSpPr>
        <p:spPr>
          <a:xfrm>
            <a:off x="801620" y="2471050"/>
            <a:ext cx="35924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59526EE5-34EA-4C7F-B283-8C1710CC8A5F}"/>
              </a:ext>
            </a:extLst>
          </p:cNvPr>
          <p:cNvCxnSpPr>
            <a:cxnSpLocks/>
            <a:stCxn id="377" idx="1"/>
            <a:endCxn id="390" idx="3"/>
          </p:cNvCxnSpPr>
          <p:nvPr/>
        </p:nvCxnSpPr>
        <p:spPr>
          <a:xfrm>
            <a:off x="801623" y="2578775"/>
            <a:ext cx="4482143" cy="12855"/>
          </a:xfrm>
          <a:prstGeom prst="straightConnector1">
            <a:avLst/>
          </a:prstGeom>
          <a:ln w="1270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6757AC-C2D4-485B-8D3F-50B96F7BDD29}"/>
              </a:ext>
            </a:extLst>
          </p:cNvPr>
          <p:cNvGrpSpPr/>
          <p:nvPr/>
        </p:nvGrpSpPr>
        <p:grpSpPr>
          <a:xfrm>
            <a:off x="2398396" y="230984"/>
            <a:ext cx="6697369" cy="2455513"/>
            <a:chOff x="2314573" y="175260"/>
            <a:chExt cx="7604912" cy="2788253"/>
          </a:xfrm>
        </p:grpSpPr>
        <p:sp>
          <p:nvSpPr>
            <p:cNvPr id="351" name="Rectangle: Diagonal Corners Snipped 350">
              <a:extLst>
                <a:ext uri="{FF2B5EF4-FFF2-40B4-BE49-F238E27FC236}">
                  <a16:creationId xmlns:a16="http://schemas.microsoft.com/office/drawing/2014/main" id="{93EFC658-DBB8-4002-A0D6-D529DFD6CF7E}"/>
                </a:ext>
              </a:extLst>
            </p:cNvPr>
            <p:cNvSpPr/>
            <p:nvPr/>
          </p:nvSpPr>
          <p:spPr>
            <a:xfrm>
              <a:off x="2314573" y="175260"/>
              <a:ext cx="7604912" cy="2595721"/>
            </a:xfrm>
            <a:prstGeom prst="snip2DiagRect">
              <a:avLst>
                <a:gd name="adj1" fmla="val 6011"/>
                <a:gd name="adj2" fmla="val 6655"/>
              </a:avLst>
            </a:prstGeom>
            <a:pattFill prst="dkDn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91703C7-5FDD-437E-8CCD-7514C4A3BF0E}"/>
                </a:ext>
              </a:extLst>
            </p:cNvPr>
            <p:cNvSpPr/>
            <p:nvPr/>
          </p:nvSpPr>
          <p:spPr>
            <a:xfrm>
              <a:off x="2400432" y="551923"/>
              <a:ext cx="5693318" cy="2138784"/>
            </a:xfrm>
            <a:custGeom>
              <a:avLst/>
              <a:gdLst>
                <a:gd name="connsiteX0" fmla="*/ 156260 w 5693318"/>
                <a:gd name="connsiteY0" fmla="*/ 0 h 2138784"/>
                <a:gd name="connsiteX1" fmla="*/ 2100829 w 5693318"/>
                <a:gd name="connsiteY1" fmla="*/ 0 h 2138784"/>
                <a:gd name="connsiteX2" fmla="*/ 3618457 w 5693318"/>
                <a:gd name="connsiteY2" fmla="*/ 0 h 2138784"/>
                <a:gd name="connsiteX3" fmla="*/ 5534586 w 5693318"/>
                <a:gd name="connsiteY3" fmla="*/ 0 h 2138784"/>
                <a:gd name="connsiteX4" fmla="*/ 5693318 w 5693318"/>
                <a:gd name="connsiteY4" fmla="*/ 158732 h 2138784"/>
                <a:gd name="connsiteX5" fmla="*/ 5693318 w 5693318"/>
                <a:gd name="connsiteY5" fmla="*/ 570878 h 2138784"/>
                <a:gd name="connsiteX6" fmla="*/ 5525014 w 5693318"/>
                <a:gd name="connsiteY6" fmla="*/ 739182 h 2138784"/>
                <a:gd name="connsiteX7" fmla="*/ 3760793 w 5693318"/>
                <a:gd name="connsiteY7" fmla="*/ 739182 h 2138784"/>
                <a:gd name="connsiteX8" fmla="*/ 3760793 w 5693318"/>
                <a:gd name="connsiteY8" fmla="*/ 1982524 h 2138784"/>
                <a:gd name="connsiteX9" fmla="*/ 3604533 w 5693318"/>
                <a:gd name="connsiteY9" fmla="*/ 2138784 h 2138784"/>
                <a:gd name="connsiteX10" fmla="*/ 142336 w 5693318"/>
                <a:gd name="connsiteY10" fmla="*/ 2138784 h 2138784"/>
                <a:gd name="connsiteX11" fmla="*/ 0 w 5693318"/>
                <a:gd name="connsiteY11" fmla="*/ 1996448 h 2138784"/>
                <a:gd name="connsiteX12" fmla="*/ 0 w 5693318"/>
                <a:gd name="connsiteY12" fmla="*/ 156260 h 21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3318" h="2138784">
                  <a:moveTo>
                    <a:pt x="156260" y="0"/>
                  </a:moveTo>
                  <a:lnTo>
                    <a:pt x="2100829" y="0"/>
                  </a:lnTo>
                  <a:lnTo>
                    <a:pt x="3618457" y="0"/>
                  </a:lnTo>
                  <a:lnTo>
                    <a:pt x="5534586" y="0"/>
                  </a:lnTo>
                  <a:lnTo>
                    <a:pt x="5693318" y="158732"/>
                  </a:lnTo>
                  <a:lnTo>
                    <a:pt x="5693318" y="570878"/>
                  </a:lnTo>
                  <a:lnTo>
                    <a:pt x="5525014" y="739182"/>
                  </a:lnTo>
                  <a:lnTo>
                    <a:pt x="3760793" y="739182"/>
                  </a:lnTo>
                  <a:lnTo>
                    <a:pt x="3760793" y="1982524"/>
                  </a:lnTo>
                  <a:lnTo>
                    <a:pt x="3604533" y="2138784"/>
                  </a:lnTo>
                  <a:lnTo>
                    <a:pt x="142336" y="2138784"/>
                  </a:lnTo>
                  <a:lnTo>
                    <a:pt x="0" y="1996448"/>
                  </a:lnTo>
                  <a:lnTo>
                    <a:pt x="0" y="156260"/>
                  </a:lnTo>
                  <a:close/>
                </a:path>
              </a:pathLst>
            </a:custGeom>
            <a:pattFill prst="dk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MIDA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19A578A-0B28-4A4A-82C2-E18FE7C7E631}"/>
                    </a:ext>
                  </a:extLst>
                </p:cNvPr>
                <p:cNvSpPr/>
                <p:nvPr/>
              </p:nvSpPr>
              <p:spPr>
                <a:xfrm>
                  <a:off x="2792055" y="2163150"/>
                  <a:ext cx="851695" cy="489275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:r>
                    <a:rPr lang="en-US" sz="140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Encoder (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a14:m>
                  <a:r>
                    <a:rPr lang="en-US" sz="140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19A578A-0B28-4A4A-82C2-E18FE7C7E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055" y="2163150"/>
                  <a:ext cx="851695" cy="489275"/>
                </a:xfrm>
                <a:prstGeom prst="rect">
                  <a:avLst/>
                </a:prstGeom>
                <a:blipFill>
                  <a:blip r:embed="rId2"/>
                  <a:stretch>
                    <a:fillRect l="-8943" t="-12676" r="-14634" b="-239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F35A3EB-C5DC-4B76-BD65-5086218C72A4}"/>
                </a:ext>
              </a:extLst>
            </p:cNvPr>
            <p:cNvCxnSpPr>
              <a:cxnSpLocks/>
              <a:stCxn id="108" idx="3"/>
              <a:endCxn id="196" idx="3"/>
            </p:cNvCxnSpPr>
            <p:nvPr/>
          </p:nvCxnSpPr>
          <p:spPr>
            <a:xfrm>
              <a:off x="3924450" y="1236032"/>
              <a:ext cx="51965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5E7B898C-3234-425D-880C-22463085D78C}"/>
                </a:ext>
              </a:extLst>
            </p:cNvPr>
            <p:cNvCxnSpPr>
              <a:cxnSpLocks/>
              <a:stCxn id="189" idx="3"/>
              <a:endCxn id="197" idx="3"/>
            </p:cNvCxnSpPr>
            <p:nvPr/>
          </p:nvCxnSpPr>
          <p:spPr>
            <a:xfrm>
              <a:off x="3924450" y="1494363"/>
              <a:ext cx="51965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C3CBF2FC-1A05-4E31-A455-47E38B584D78}"/>
                </a:ext>
              </a:extLst>
            </p:cNvPr>
            <p:cNvCxnSpPr>
              <a:cxnSpLocks/>
              <a:stCxn id="190" idx="3"/>
              <a:endCxn id="198" idx="3"/>
            </p:cNvCxnSpPr>
            <p:nvPr/>
          </p:nvCxnSpPr>
          <p:spPr>
            <a:xfrm>
              <a:off x="3924450" y="1752694"/>
              <a:ext cx="51965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69B7053-E8C0-4FEE-A494-963B11BAB9B8}"/>
                </a:ext>
              </a:extLst>
            </p:cNvPr>
            <p:cNvCxnSpPr>
              <a:cxnSpLocks/>
              <a:stCxn id="191" idx="3"/>
              <a:endCxn id="199" idx="3"/>
            </p:cNvCxnSpPr>
            <p:nvPr/>
          </p:nvCxnSpPr>
          <p:spPr>
            <a:xfrm>
              <a:off x="3924450" y="2011024"/>
              <a:ext cx="51965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AA377F5-0168-482F-85AF-822ACBEF43D2}"/>
                </a:ext>
              </a:extLst>
            </p:cNvPr>
            <p:cNvGrpSpPr/>
            <p:nvPr/>
          </p:nvGrpSpPr>
          <p:grpSpPr>
            <a:xfrm>
              <a:off x="2511349" y="983622"/>
              <a:ext cx="1413096" cy="1281436"/>
              <a:chOff x="2862198" y="993941"/>
              <a:chExt cx="1413096" cy="1281436"/>
            </a:xfrm>
          </p:grpSpPr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29B453EA-9877-4EBD-9954-51D6D5C8AC12}"/>
                  </a:ext>
                </a:extLst>
              </p:cNvPr>
              <p:cNvSpPr/>
              <p:nvPr/>
            </p:nvSpPr>
            <p:spPr>
              <a:xfrm rot="16200000">
                <a:off x="2928028" y="973102"/>
                <a:ext cx="1281436" cy="1323113"/>
              </a:xfrm>
              <a:prstGeom prst="trapezoid">
                <a:avLst>
                  <a:gd name="adj" fmla="val 3182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9CF7522-CE8A-4DEF-B036-63FC0126169D}"/>
                  </a:ext>
                </a:extLst>
              </p:cNvPr>
              <p:cNvCxnSpPr>
                <a:cxnSpLocks/>
                <a:stCxn id="70" idx="6"/>
                <a:endCxn id="61" idx="2"/>
              </p:cNvCxnSpPr>
              <p:nvPr/>
            </p:nvCxnSpPr>
            <p:spPr>
              <a:xfrm flipV="1">
                <a:off x="3210642" y="1376869"/>
                <a:ext cx="260620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589FBF9-ABC0-4469-B195-D9909B714590}"/>
                  </a:ext>
                </a:extLst>
              </p:cNvPr>
              <p:cNvCxnSpPr>
                <a:cxnSpLocks/>
                <a:stCxn id="61" idx="6"/>
                <a:endCxn id="6" idx="2"/>
              </p:cNvCxnSpPr>
              <p:nvPr/>
            </p:nvCxnSpPr>
            <p:spPr>
              <a:xfrm flipV="1">
                <a:off x="3666227" y="1247974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0C98900-51FB-44F6-8CBE-8B4F476020D6}"/>
                  </a:ext>
                </a:extLst>
              </p:cNvPr>
              <p:cNvCxnSpPr>
                <a:cxnSpLocks/>
                <a:stCxn id="61" idx="6"/>
                <a:endCxn id="53" idx="2"/>
              </p:cNvCxnSpPr>
              <p:nvPr/>
            </p:nvCxnSpPr>
            <p:spPr>
              <a:xfrm>
                <a:off x="3666227" y="1376869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77D60F2-DF50-4C1E-81DC-07B30E41133F}"/>
                  </a:ext>
                </a:extLst>
              </p:cNvPr>
              <p:cNvCxnSpPr>
                <a:cxnSpLocks/>
                <a:stCxn id="61" idx="6"/>
                <a:endCxn id="55" idx="2"/>
              </p:cNvCxnSpPr>
              <p:nvPr/>
            </p:nvCxnSpPr>
            <p:spPr>
              <a:xfrm>
                <a:off x="3666227" y="1376869"/>
                <a:ext cx="260619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053ADF2-7D5D-4A31-B003-2D2D3286B276}"/>
                  </a:ext>
                </a:extLst>
              </p:cNvPr>
              <p:cNvCxnSpPr>
                <a:cxnSpLocks/>
                <a:stCxn id="70" idx="6"/>
                <a:endCxn id="62" idx="2"/>
              </p:cNvCxnSpPr>
              <p:nvPr/>
            </p:nvCxnSpPr>
            <p:spPr>
              <a:xfrm>
                <a:off x="3210642" y="1505764"/>
                <a:ext cx="260620" cy="12889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8D92C9F-2A95-406B-BAA0-9CEC51FB61C6}"/>
                  </a:ext>
                </a:extLst>
              </p:cNvPr>
              <p:cNvCxnSpPr>
                <a:cxnSpLocks/>
                <a:stCxn id="70" idx="6"/>
                <a:endCxn id="64" idx="2"/>
              </p:cNvCxnSpPr>
              <p:nvPr/>
            </p:nvCxnSpPr>
            <p:spPr>
              <a:xfrm>
                <a:off x="3210642" y="1505764"/>
                <a:ext cx="260620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24BCF7F-B5C2-4B3F-8F6F-60732596BAF2}"/>
                  </a:ext>
                </a:extLst>
              </p:cNvPr>
              <p:cNvCxnSpPr>
                <a:cxnSpLocks/>
                <a:stCxn id="71" idx="6"/>
                <a:endCxn id="64" idx="2"/>
              </p:cNvCxnSpPr>
              <p:nvPr/>
            </p:nvCxnSpPr>
            <p:spPr>
              <a:xfrm>
                <a:off x="3210642" y="1763554"/>
                <a:ext cx="260620" cy="12889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9C61FD0-AAB1-4310-A230-833D7F75EF2A}"/>
                  </a:ext>
                </a:extLst>
              </p:cNvPr>
              <p:cNvCxnSpPr>
                <a:cxnSpLocks/>
                <a:stCxn id="71" idx="6"/>
                <a:endCxn id="62" idx="2"/>
              </p:cNvCxnSpPr>
              <p:nvPr/>
            </p:nvCxnSpPr>
            <p:spPr>
              <a:xfrm flipV="1">
                <a:off x="3210642" y="1634658"/>
                <a:ext cx="260620" cy="12889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DEFCA46-3B05-40C0-99AE-E90C00F8E9A7}"/>
                  </a:ext>
                </a:extLst>
              </p:cNvPr>
              <p:cNvCxnSpPr>
                <a:cxnSpLocks/>
                <a:stCxn id="71" idx="6"/>
                <a:endCxn id="61" idx="2"/>
              </p:cNvCxnSpPr>
              <p:nvPr/>
            </p:nvCxnSpPr>
            <p:spPr>
              <a:xfrm flipV="1">
                <a:off x="3210642" y="1376869"/>
                <a:ext cx="260620" cy="38668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F161C1-82D0-42C0-AB69-4A7701BBF110}"/>
                  </a:ext>
                </a:extLst>
              </p:cNvPr>
              <p:cNvCxnSpPr>
                <a:cxnSpLocks/>
                <a:stCxn id="61" idx="6"/>
                <a:endCxn id="57" idx="2"/>
              </p:cNvCxnSpPr>
              <p:nvPr/>
            </p:nvCxnSpPr>
            <p:spPr>
              <a:xfrm>
                <a:off x="3666227" y="1376869"/>
                <a:ext cx="260619" cy="64447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89C5AB7A-8585-48DA-8701-8A0099CB3D16}"/>
                  </a:ext>
                </a:extLst>
              </p:cNvPr>
              <p:cNvCxnSpPr>
                <a:cxnSpLocks/>
                <a:stCxn id="62" idx="6"/>
                <a:endCxn id="6" idx="2"/>
              </p:cNvCxnSpPr>
              <p:nvPr/>
            </p:nvCxnSpPr>
            <p:spPr>
              <a:xfrm flipV="1">
                <a:off x="3666227" y="1247974"/>
                <a:ext cx="260619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E3397D9-13F1-48CC-A43A-CB43B95DE4C7}"/>
                  </a:ext>
                </a:extLst>
              </p:cNvPr>
              <p:cNvCxnSpPr>
                <a:cxnSpLocks/>
                <a:stCxn id="62" idx="6"/>
                <a:endCxn id="53" idx="2"/>
              </p:cNvCxnSpPr>
              <p:nvPr/>
            </p:nvCxnSpPr>
            <p:spPr>
              <a:xfrm flipV="1">
                <a:off x="3666227" y="1505764"/>
                <a:ext cx="260619" cy="12889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E42F525-69AF-480E-B811-4C20B7DDC03D}"/>
                  </a:ext>
                </a:extLst>
              </p:cNvPr>
              <p:cNvCxnSpPr>
                <a:cxnSpLocks/>
                <a:stCxn id="62" idx="6"/>
                <a:endCxn id="55" idx="2"/>
              </p:cNvCxnSpPr>
              <p:nvPr/>
            </p:nvCxnSpPr>
            <p:spPr>
              <a:xfrm>
                <a:off x="3666227" y="1634658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25B02528-50DC-40D7-981F-398AD225ABB2}"/>
                  </a:ext>
                </a:extLst>
              </p:cNvPr>
              <p:cNvCxnSpPr>
                <a:cxnSpLocks/>
                <a:stCxn id="62" idx="6"/>
                <a:endCxn id="57" idx="2"/>
              </p:cNvCxnSpPr>
              <p:nvPr/>
            </p:nvCxnSpPr>
            <p:spPr>
              <a:xfrm>
                <a:off x="3666227" y="1634658"/>
                <a:ext cx="260619" cy="38668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A2E5C87-21B2-4098-AD34-80CD2AF7723F}"/>
                  </a:ext>
                </a:extLst>
              </p:cNvPr>
              <p:cNvCxnSpPr>
                <a:cxnSpLocks/>
                <a:stCxn id="64" idx="6"/>
                <a:endCxn id="6" idx="2"/>
              </p:cNvCxnSpPr>
              <p:nvPr/>
            </p:nvCxnSpPr>
            <p:spPr>
              <a:xfrm flipV="1">
                <a:off x="3666227" y="1247974"/>
                <a:ext cx="260619" cy="64447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41D4FE2-6E0B-484C-B998-6C2D4AF09045}"/>
                  </a:ext>
                </a:extLst>
              </p:cNvPr>
              <p:cNvCxnSpPr>
                <a:cxnSpLocks/>
                <a:stCxn id="64" idx="6"/>
                <a:endCxn id="53" idx="2"/>
              </p:cNvCxnSpPr>
              <p:nvPr/>
            </p:nvCxnSpPr>
            <p:spPr>
              <a:xfrm flipV="1">
                <a:off x="3666227" y="1505764"/>
                <a:ext cx="260619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F217754-5F68-48DA-ABF0-977678C65578}"/>
                  </a:ext>
                </a:extLst>
              </p:cNvPr>
              <p:cNvCxnSpPr>
                <a:cxnSpLocks/>
                <a:stCxn id="64" idx="6"/>
                <a:endCxn id="55" idx="2"/>
              </p:cNvCxnSpPr>
              <p:nvPr/>
            </p:nvCxnSpPr>
            <p:spPr>
              <a:xfrm flipV="1">
                <a:off x="3666227" y="1763553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CD1D7B2-9D30-4D93-8BAA-0F869ED230C5}"/>
                  </a:ext>
                </a:extLst>
              </p:cNvPr>
              <p:cNvCxnSpPr>
                <a:cxnSpLocks/>
                <a:stCxn id="64" idx="6"/>
                <a:endCxn id="57" idx="2"/>
              </p:cNvCxnSpPr>
              <p:nvPr/>
            </p:nvCxnSpPr>
            <p:spPr>
              <a:xfrm>
                <a:off x="3666227" y="1892448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2AA3C8B-2BDA-4B42-B0A3-47032F7B775A}"/>
                  </a:ext>
                </a:extLst>
              </p:cNvPr>
              <p:cNvSpPr/>
              <p:nvPr/>
            </p:nvSpPr>
            <p:spPr>
              <a:xfrm>
                <a:off x="4022897" y="1181903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B9913D-9878-49CA-8A2E-894C7EED3095}"/>
                  </a:ext>
                </a:extLst>
              </p:cNvPr>
              <p:cNvSpPr/>
              <p:nvPr/>
            </p:nvSpPr>
            <p:spPr>
              <a:xfrm>
                <a:off x="4022897" y="1440234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9B3223E-718E-46D4-BDE3-ECCE2334C8C4}"/>
                  </a:ext>
                </a:extLst>
              </p:cNvPr>
              <p:cNvSpPr/>
              <p:nvPr/>
            </p:nvSpPr>
            <p:spPr>
              <a:xfrm>
                <a:off x="4022897" y="169856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17384D1-1B6D-42F7-ACBF-DD3D974AFF13}"/>
                  </a:ext>
                </a:extLst>
              </p:cNvPr>
              <p:cNvSpPr/>
              <p:nvPr/>
            </p:nvSpPr>
            <p:spPr>
              <a:xfrm>
                <a:off x="4022897" y="195689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8318449-B2EE-4A4A-8FBE-A91E1BF3A857}"/>
                  </a:ext>
                </a:extLst>
              </p:cNvPr>
              <p:cNvSpPr/>
              <p:nvPr/>
            </p:nvSpPr>
            <p:spPr>
              <a:xfrm>
                <a:off x="2862198" y="144077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1D69CC5-4A2F-4FFB-9257-78769B9865B6}"/>
                  </a:ext>
                </a:extLst>
              </p:cNvPr>
              <p:cNvSpPr/>
              <p:nvPr/>
            </p:nvSpPr>
            <p:spPr>
              <a:xfrm>
                <a:off x="2862198" y="169910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1E88C4-B7BA-453D-87C5-9E66364FD60F}"/>
                  </a:ext>
                </a:extLst>
              </p:cNvPr>
              <p:cNvGrpSpPr/>
              <p:nvPr/>
            </p:nvGrpSpPr>
            <p:grpSpPr>
              <a:xfrm>
                <a:off x="3926846" y="1150491"/>
                <a:ext cx="194965" cy="968334"/>
                <a:chOff x="1313312" y="933450"/>
                <a:chExt cx="222250" cy="1103848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802F35A-062F-4DD7-9EDE-F5E96B8A3962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6378DA8-B78F-4B38-BD2D-E0AFA1742F47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DBC3D2D-6037-4901-BD71-D207D2CC10A6}"/>
                    </a:ext>
                  </a:extLst>
                </p:cNvPr>
                <p:cNvSpPr/>
                <p:nvPr/>
              </p:nvSpPr>
              <p:spPr>
                <a:xfrm>
                  <a:off x="1313312" y="1521182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EA24A31-4420-4D49-B6C1-D7238DE04E08}"/>
                    </a:ext>
                  </a:extLst>
                </p:cNvPr>
                <p:cNvSpPr/>
                <p:nvPr/>
              </p:nvSpPr>
              <p:spPr>
                <a:xfrm>
                  <a:off x="1313312" y="1815048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01C3E91-4D91-464B-B10E-F081ECB06951}"/>
                  </a:ext>
                </a:extLst>
              </p:cNvPr>
              <p:cNvGrpSpPr/>
              <p:nvPr/>
            </p:nvGrpSpPr>
            <p:grpSpPr>
              <a:xfrm>
                <a:off x="3471262" y="1279386"/>
                <a:ext cx="194965" cy="710544"/>
                <a:chOff x="1313312" y="933450"/>
                <a:chExt cx="222250" cy="80998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6DA5812-CA3D-4FBF-9AF8-603F59EAF7DB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BAB79F0-C8D7-47A3-BDCF-A16264076BD2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CC5FB71-0AF3-4828-BDDC-9C5BE0DAB916}"/>
                    </a:ext>
                  </a:extLst>
                </p:cNvPr>
                <p:cNvSpPr/>
                <p:nvPr/>
              </p:nvSpPr>
              <p:spPr>
                <a:xfrm>
                  <a:off x="1313312" y="1521182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9F43835-7B9D-4DF6-B2C7-35512CEE05CF}"/>
                  </a:ext>
                </a:extLst>
              </p:cNvPr>
              <p:cNvGrpSpPr/>
              <p:nvPr/>
            </p:nvGrpSpPr>
            <p:grpSpPr>
              <a:xfrm>
                <a:off x="3015677" y="1408281"/>
                <a:ext cx="194965" cy="452755"/>
                <a:chOff x="1313312" y="933450"/>
                <a:chExt cx="222250" cy="51611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BFDDFD9-F76E-4781-9DE4-009943645451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16EFA2C1-A495-4689-B84C-6358A4C2278E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FA987E4-9CA3-4812-B1B9-40491467C242}"/>
                </a:ext>
              </a:extLst>
            </p:cNvPr>
            <p:cNvGrpSpPr/>
            <p:nvPr/>
          </p:nvGrpSpPr>
          <p:grpSpPr>
            <a:xfrm>
              <a:off x="4444104" y="983622"/>
              <a:ext cx="1413096" cy="1281436"/>
              <a:chOff x="4932146" y="993941"/>
              <a:chExt cx="1413096" cy="1281436"/>
            </a:xfrm>
          </p:grpSpPr>
          <p:sp>
            <p:nvSpPr>
              <p:cNvPr id="202" name="Trapezoid 201">
                <a:extLst>
                  <a:ext uri="{FF2B5EF4-FFF2-40B4-BE49-F238E27FC236}">
                    <a16:creationId xmlns:a16="http://schemas.microsoft.com/office/drawing/2014/main" id="{33BE215B-A097-455A-8368-670B22A583F6}"/>
                  </a:ext>
                </a:extLst>
              </p:cNvPr>
              <p:cNvSpPr/>
              <p:nvPr/>
            </p:nvSpPr>
            <p:spPr>
              <a:xfrm rot="5400000" flipH="1">
                <a:off x="4997976" y="973102"/>
                <a:ext cx="1281436" cy="1323113"/>
              </a:xfrm>
              <a:prstGeom prst="trapezoid">
                <a:avLst>
                  <a:gd name="adj" fmla="val 3182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FED1576-2DA7-4860-A203-44A757B83FF5}"/>
                  </a:ext>
                </a:extLst>
              </p:cNvPr>
              <p:cNvCxnSpPr>
                <a:cxnSpLocks/>
                <a:stCxn id="224" idx="6"/>
                <a:endCxn id="226" idx="2"/>
              </p:cNvCxnSpPr>
              <p:nvPr/>
            </p:nvCxnSpPr>
            <p:spPr>
              <a:xfrm flipH="1" flipV="1">
                <a:off x="5736178" y="1376869"/>
                <a:ext cx="260620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4BE296AE-51D2-4599-8A32-4A9D2E6F3B7C}"/>
                  </a:ext>
                </a:extLst>
              </p:cNvPr>
              <p:cNvCxnSpPr>
                <a:cxnSpLocks/>
                <a:stCxn id="226" idx="6"/>
                <a:endCxn id="229" idx="2"/>
              </p:cNvCxnSpPr>
              <p:nvPr/>
            </p:nvCxnSpPr>
            <p:spPr>
              <a:xfrm flipH="1" flipV="1">
                <a:off x="5280594" y="1247974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B4B7DD25-3F5D-40F2-97E3-442FEF9F2ECF}"/>
                  </a:ext>
                </a:extLst>
              </p:cNvPr>
              <p:cNvCxnSpPr>
                <a:cxnSpLocks/>
                <a:stCxn id="226" idx="6"/>
                <a:endCxn id="230" idx="2"/>
              </p:cNvCxnSpPr>
              <p:nvPr/>
            </p:nvCxnSpPr>
            <p:spPr>
              <a:xfrm flipH="1">
                <a:off x="5280594" y="1376869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06F914C8-D65F-4CB4-9943-34A7926584F5}"/>
                  </a:ext>
                </a:extLst>
              </p:cNvPr>
              <p:cNvCxnSpPr>
                <a:cxnSpLocks/>
                <a:stCxn id="226" idx="6"/>
                <a:endCxn id="231" idx="2"/>
              </p:cNvCxnSpPr>
              <p:nvPr/>
            </p:nvCxnSpPr>
            <p:spPr>
              <a:xfrm flipH="1">
                <a:off x="5280594" y="1376869"/>
                <a:ext cx="260619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A3C70BB8-6302-4CCE-A613-30AEC0B9F287}"/>
                  </a:ext>
                </a:extLst>
              </p:cNvPr>
              <p:cNvCxnSpPr>
                <a:cxnSpLocks/>
                <a:stCxn id="224" idx="6"/>
                <a:endCxn id="227" idx="2"/>
              </p:cNvCxnSpPr>
              <p:nvPr/>
            </p:nvCxnSpPr>
            <p:spPr>
              <a:xfrm flipH="1">
                <a:off x="5736178" y="1505764"/>
                <a:ext cx="260620" cy="12889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F601CDB2-5A4B-4529-A6F5-57129C0443F9}"/>
                  </a:ext>
                </a:extLst>
              </p:cNvPr>
              <p:cNvCxnSpPr>
                <a:cxnSpLocks/>
                <a:stCxn id="224" idx="6"/>
                <a:endCxn id="228" idx="2"/>
              </p:cNvCxnSpPr>
              <p:nvPr/>
            </p:nvCxnSpPr>
            <p:spPr>
              <a:xfrm flipH="1">
                <a:off x="5736178" y="1505764"/>
                <a:ext cx="260620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55189D5-33BF-4169-B801-5588BE412C98}"/>
                  </a:ext>
                </a:extLst>
              </p:cNvPr>
              <p:cNvCxnSpPr>
                <a:cxnSpLocks/>
                <a:stCxn id="225" idx="6"/>
                <a:endCxn id="228" idx="2"/>
              </p:cNvCxnSpPr>
              <p:nvPr/>
            </p:nvCxnSpPr>
            <p:spPr>
              <a:xfrm flipH="1">
                <a:off x="5736178" y="1763554"/>
                <a:ext cx="260620" cy="12889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D9593E03-D314-46D1-A68F-97EB2BA89C3F}"/>
                  </a:ext>
                </a:extLst>
              </p:cNvPr>
              <p:cNvCxnSpPr>
                <a:cxnSpLocks/>
                <a:stCxn id="225" idx="6"/>
                <a:endCxn id="227" idx="2"/>
              </p:cNvCxnSpPr>
              <p:nvPr/>
            </p:nvCxnSpPr>
            <p:spPr>
              <a:xfrm flipH="1" flipV="1">
                <a:off x="5736178" y="1634658"/>
                <a:ext cx="260620" cy="12889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B5E5639-D5E1-4986-B94A-5A62306D9E27}"/>
                  </a:ext>
                </a:extLst>
              </p:cNvPr>
              <p:cNvCxnSpPr>
                <a:cxnSpLocks/>
                <a:stCxn id="225" idx="6"/>
                <a:endCxn id="226" idx="2"/>
              </p:cNvCxnSpPr>
              <p:nvPr/>
            </p:nvCxnSpPr>
            <p:spPr>
              <a:xfrm flipH="1" flipV="1">
                <a:off x="5736178" y="1376869"/>
                <a:ext cx="260620" cy="38668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70799DF5-DAEF-4509-930C-38E3BC87DD02}"/>
                  </a:ext>
                </a:extLst>
              </p:cNvPr>
              <p:cNvCxnSpPr>
                <a:cxnSpLocks/>
                <a:stCxn id="226" idx="6"/>
                <a:endCxn id="232" idx="2"/>
              </p:cNvCxnSpPr>
              <p:nvPr/>
            </p:nvCxnSpPr>
            <p:spPr>
              <a:xfrm flipH="1">
                <a:off x="5280594" y="1376869"/>
                <a:ext cx="260619" cy="64447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4DD9E234-449A-4D4A-8385-30D56D12AA20}"/>
                  </a:ext>
                </a:extLst>
              </p:cNvPr>
              <p:cNvCxnSpPr>
                <a:cxnSpLocks/>
                <a:stCxn id="227" idx="6"/>
                <a:endCxn id="229" idx="2"/>
              </p:cNvCxnSpPr>
              <p:nvPr/>
            </p:nvCxnSpPr>
            <p:spPr>
              <a:xfrm flipH="1" flipV="1">
                <a:off x="5280594" y="1247974"/>
                <a:ext cx="260619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75896ACA-3D87-4557-8409-E7320970B58C}"/>
                  </a:ext>
                </a:extLst>
              </p:cNvPr>
              <p:cNvCxnSpPr>
                <a:cxnSpLocks/>
                <a:stCxn id="227" idx="6"/>
                <a:endCxn id="230" idx="2"/>
              </p:cNvCxnSpPr>
              <p:nvPr/>
            </p:nvCxnSpPr>
            <p:spPr>
              <a:xfrm flipH="1" flipV="1">
                <a:off x="5280594" y="1505764"/>
                <a:ext cx="260619" cy="12889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D39E39B6-05F9-4947-8938-A8488114066E}"/>
                  </a:ext>
                </a:extLst>
              </p:cNvPr>
              <p:cNvCxnSpPr>
                <a:cxnSpLocks/>
                <a:stCxn id="227" idx="6"/>
                <a:endCxn id="231" idx="2"/>
              </p:cNvCxnSpPr>
              <p:nvPr/>
            </p:nvCxnSpPr>
            <p:spPr>
              <a:xfrm flipH="1">
                <a:off x="5280594" y="1634658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BD93784F-F48E-4C46-8766-62B729CA4608}"/>
                  </a:ext>
                </a:extLst>
              </p:cNvPr>
              <p:cNvCxnSpPr>
                <a:cxnSpLocks/>
                <a:stCxn id="227" idx="6"/>
                <a:endCxn id="232" idx="2"/>
              </p:cNvCxnSpPr>
              <p:nvPr/>
            </p:nvCxnSpPr>
            <p:spPr>
              <a:xfrm flipH="1">
                <a:off x="5280594" y="1634658"/>
                <a:ext cx="260619" cy="38668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7204AEEC-9970-4705-8C7C-592EB5DC40A4}"/>
                  </a:ext>
                </a:extLst>
              </p:cNvPr>
              <p:cNvCxnSpPr>
                <a:cxnSpLocks/>
                <a:stCxn id="228" idx="6"/>
                <a:endCxn id="229" idx="2"/>
              </p:cNvCxnSpPr>
              <p:nvPr/>
            </p:nvCxnSpPr>
            <p:spPr>
              <a:xfrm flipH="1" flipV="1">
                <a:off x="5280594" y="1247974"/>
                <a:ext cx="260619" cy="64447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77DDC120-C799-439C-8EEF-503FDFF48F85}"/>
                  </a:ext>
                </a:extLst>
              </p:cNvPr>
              <p:cNvCxnSpPr>
                <a:cxnSpLocks/>
                <a:stCxn id="228" idx="6"/>
                <a:endCxn id="230" idx="2"/>
              </p:cNvCxnSpPr>
              <p:nvPr/>
            </p:nvCxnSpPr>
            <p:spPr>
              <a:xfrm flipH="1" flipV="1">
                <a:off x="5280594" y="1505764"/>
                <a:ext cx="260619" cy="38668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AE79A595-3BE9-4BCD-9452-BA2617AF8716}"/>
                  </a:ext>
                </a:extLst>
              </p:cNvPr>
              <p:cNvCxnSpPr>
                <a:cxnSpLocks/>
                <a:stCxn id="228" idx="6"/>
                <a:endCxn id="231" idx="2"/>
              </p:cNvCxnSpPr>
              <p:nvPr/>
            </p:nvCxnSpPr>
            <p:spPr>
              <a:xfrm flipH="1" flipV="1">
                <a:off x="5280594" y="1763553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17F4346-FCFD-464A-AFFA-1F7F76E2F9BC}"/>
                  </a:ext>
                </a:extLst>
              </p:cNvPr>
              <p:cNvCxnSpPr>
                <a:cxnSpLocks/>
                <a:stCxn id="228" idx="6"/>
                <a:endCxn id="232" idx="2"/>
              </p:cNvCxnSpPr>
              <p:nvPr/>
            </p:nvCxnSpPr>
            <p:spPr>
              <a:xfrm flipH="1">
                <a:off x="5280594" y="1892448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13B43AB-3349-49DD-A039-CC8068D841A7}"/>
                  </a:ext>
                </a:extLst>
              </p:cNvPr>
              <p:cNvSpPr/>
              <p:nvPr/>
            </p:nvSpPr>
            <p:spPr>
              <a:xfrm flipH="1">
                <a:off x="4932146" y="1181903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318F850-2F31-45B6-A309-A548E985E034}"/>
                  </a:ext>
                </a:extLst>
              </p:cNvPr>
              <p:cNvSpPr/>
              <p:nvPr/>
            </p:nvSpPr>
            <p:spPr>
              <a:xfrm flipH="1">
                <a:off x="4932146" y="1440234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2CBC9F7-E3D9-4117-ABAF-FF6C22A0DE09}"/>
                  </a:ext>
                </a:extLst>
              </p:cNvPr>
              <p:cNvSpPr/>
              <p:nvPr/>
            </p:nvSpPr>
            <p:spPr>
              <a:xfrm flipH="1">
                <a:off x="4932146" y="169856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BD03BC-7ADB-494F-B399-9FA65469DCA0}"/>
                  </a:ext>
                </a:extLst>
              </p:cNvPr>
              <p:cNvSpPr/>
              <p:nvPr/>
            </p:nvSpPr>
            <p:spPr>
              <a:xfrm flipH="1">
                <a:off x="4932146" y="195689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6F3ABCE4-373E-4D85-AB2F-880B1C37DD25}"/>
                  </a:ext>
                </a:extLst>
              </p:cNvPr>
              <p:cNvSpPr/>
              <p:nvPr/>
            </p:nvSpPr>
            <p:spPr>
              <a:xfrm flipH="1">
                <a:off x="6092845" y="1568760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94F006EE-DF7D-4E32-A755-813048BC6CCD}"/>
                  </a:ext>
                </a:extLst>
              </p:cNvPr>
              <p:cNvGrpSpPr/>
              <p:nvPr/>
            </p:nvGrpSpPr>
            <p:grpSpPr>
              <a:xfrm flipH="1">
                <a:off x="5085629" y="1150491"/>
                <a:ext cx="194965" cy="968334"/>
                <a:chOff x="1313312" y="933450"/>
                <a:chExt cx="222250" cy="1103848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70AF813A-B4A5-4E92-B399-CB00E402675A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44AF7FC7-5EC5-473E-83C4-2CCC3CB0C68F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DCC26D81-F4EA-4588-BE22-F0E2DD2A6413}"/>
                    </a:ext>
                  </a:extLst>
                </p:cNvPr>
                <p:cNvSpPr/>
                <p:nvPr/>
              </p:nvSpPr>
              <p:spPr>
                <a:xfrm>
                  <a:off x="1313312" y="1521182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B32B120A-B6BB-4BA5-9E56-BEE9769851FA}"/>
                    </a:ext>
                  </a:extLst>
                </p:cNvPr>
                <p:cNvSpPr/>
                <p:nvPr/>
              </p:nvSpPr>
              <p:spPr>
                <a:xfrm>
                  <a:off x="1313312" y="1815048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6FB7A075-38CD-41D6-8C69-676EB3BB87A8}"/>
                  </a:ext>
                </a:extLst>
              </p:cNvPr>
              <p:cNvGrpSpPr/>
              <p:nvPr/>
            </p:nvGrpSpPr>
            <p:grpSpPr>
              <a:xfrm flipH="1">
                <a:off x="5541213" y="1279386"/>
                <a:ext cx="194965" cy="710544"/>
                <a:chOff x="1313312" y="933450"/>
                <a:chExt cx="222250" cy="809982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3912D6E8-32D8-4391-BD0C-BD8CDEA315E1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B6507943-87CA-43E8-A151-26B965C01EA0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A54DDFCF-2A49-48A7-97CF-EA52CB578005}"/>
                    </a:ext>
                  </a:extLst>
                </p:cNvPr>
                <p:cNvSpPr/>
                <p:nvPr/>
              </p:nvSpPr>
              <p:spPr>
                <a:xfrm>
                  <a:off x="1313312" y="1521182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3981328-6C79-4872-9FCA-1B07325F18DC}"/>
                  </a:ext>
                </a:extLst>
              </p:cNvPr>
              <p:cNvGrpSpPr/>
              <p:nvPr/>
            </p:nvGrpSpPr>
            <p:grpSpPr>
              <a:xfrm flipH="1">
                <a:off x="5996798" y="1408281"/>
                <a:ext cx="194965" cy="452755"/>
                <a:chOff x="1313312" y="933450"/>
                <a:chExt cx="222250" cy="516116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D893DCE-BE82-4FA8-97CF-DEBDA311DAA0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E9259749-2BAD-4B78-848E-EA3E164A8E8A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D4F6401F-6FC3-43AF-A040-66FEAD0E246D}"/>
                </a:ext>
              </a:extLst>
            </p:cNvPr>
            <p:cNvGrpSpPr/>
            <p:nvPr/>
          </p:nvGrpSpPr>
          <p:grpSpPr>
            <a:xfrm>
              <a:off x="6376859" y="1465021"/>
              <a:ext cx="1413098" cy="578406"/>
              <a:chOff x="7002094" y="1215281"/>
              <a:chExt cx="1413098" cy="578406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0649032-7BA1-4D79-957A-1D8D110C4DC1}"/>
                  </a:ext>
                </a:extLst>
              </p:cNvPr>
              <p:cNvSpPr/>
              <p:nvPr/>
            </p:nvSpPr>
            <p:spPr>
              <a:xfrm rot="16200000">
                <a:off x="7419441" y="842927"/>
                <a:ext cx="578406" cy="132311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7F97F4B3-9D5E-4D6D-9702-9D3EAAFF7597}"/>
                  </a:ext>
                </a:extLst>
              </p:cNvPr>
              <p:cNvCxnSpPr>
                <a:cxnSpLocks/>
                <a:stCxn id="272" idx="6"/>
                <a:endCxn id="274" idx="2"/>
              </p:cNvCxnSpPr>
              <p:nvPr/>
            </p:nvCxnSpPr>
            <p:spPr>
              <a:xfrm>
                <a:off x="7350538" y="1375589"/>
                <a:ext cx="2606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A805575E-8DC9-4D81-BA7D-48709A7C7D3E}"/>
                  </a:ext>
                </a:extLst>
              </p:cNvPr>
              <p:cNvCxnSpPr>
                <a:cxnSpLocks/>
                <a:stCxn id="274" idx="6"/>
                <a:endCxn id="279" idx="2"/>
              </p:cNvCxnSpPr>
              <p:nvPr/>
            </p:nvCxnSpPr>
            <p:spPr>
              <a:xfrm>
                <a:off x="7806123" y="1375589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CD91B038-4511-4C68-8930-1538E20C4E8A}"/>
                  </a:ext>
                </a:extLst>
              </p:cNvPr>
              <p:cNvCxnSpPr>
                <a:cxnSpLocks/>
                <a:stCxn id="272" idx="6"/>
                <a:endCxn id="275" idx="2"/>
              </p:cNvCxnSpPr>
              <p:nvPr/>
            </p:nvCxnSpPr>
            <p:spPr>
              <a:xfrm>
                <a:off x="7350538" y="1375589"/>
                <a:ext cx="260620" cy="25779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A7B010FE-6E51-4071-8295-FED98F15C561}"/>
                  </a:ext>
                </a:extLst>
              </p:cNvPr>
              <p:cNvCxnSpPr>
                <a:cxnSpLocks/>
                <a:stCxn id="273" idx="6"/>
                <a:endCxn id="275" idx="2"/>
              </p:cNvCxnSpPr>
              <p:nvPr/>
            </p:nvCxnSpPr>
            <p:spPr>
              <a:xfrm>
                <a:off x="7350538" y="1633379"/>
                <a:ext cx="2606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3E788E2C-0198-48C7-A55C-6A8D0CC85EDC}"/>
                  </a:ext>
                </a:extLst>
              </p:cNvPr>
              <p:cNvCxnSpPr>
                <a:cxnSpLocks/>
                <a:stCxn id="273" idx="6"/>
                <a:endCxn id="274" idx="2"/>
              </p:cNvCxnSpPr>
              <p:nvPr/>
            </p:nvCxnSpPr>
            <p:spPr>
              <a:xfrm flipV="1">
                <a:off x="7350538" y="1375589"/>
                <a:ext cx="260620" cy="25779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5566BD46-7416-44CB-B680-8FD16F781A8B}"/>
                  </a:ext>
                </a:extLst>
              </p:cNvPr>
              <p:cNvCxnSpPr>
                <a:cxnSpLocks/>
                <a:stCxn id="275" idx="6"/>
                <a:endCxn id="279" idx="2"/>
              </p:cNvCxnSpPr>
              <p:nvPr/>
            </p:nvCxnSpPr>
            <p:spPr>
              <a:xfrm flipV="1">
                <a:off x="7806123" y="1504484"/>
                <a:ext cx="260619" cy="12889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CDE29BFB-576F-4A20-96C0-6F65DD8D8B8A}"/>
                  </a:ext>
                </a:extLst>
              </p:cNvPr>
              <p:cNvSpPr/>
              <p:nvPr/>
            </p:nvSpPr>
            <p:spPr>
              <a:xfrm>
                <a:off x="7002094" y="1310059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434BE50-4325-4391-9BE6-934B9EBB1147}"/>
                  </a:ext>
                </a:extLst>
              </p:cNvPr>
              <p:cNvGrpSpPr/>
              <p:nvPr/>
            </p:nvGrpSpPr>
            <p:grpSpPr>
              <a:xfrm>
                <a:off x="7611158" y="1278106"/>
                <a:ext cx="194965" cy="452755"/>
                <a:chOff x="1313312" y="933450"/>
                <a:chExt cx="222250" cy="516116"/>
              </a:xfrm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7E869848-FF9F-45CA-940D-C2E4450BD900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479B044-ABD3-4A1B-B10D-C11C59DC07D5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9E639E8F-34E4-4556-A396-8EB16F91A3D9}"/>
                  </a:ext>
                </a:extLst>
              </p:cNvPr>
              <p:cNvSpPr/>
              <p:nvPr/>
            </p:nvSpPr>
            <p:spPr>
              <a:xfrm>
                <a:off x="7002094" y="1568760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45E78F0D-4A98-4713-BFC1-A118AE14F1D6}"/>
                  </a:ext>
                </a:extLst>
              </p:cNvPr>
              <p:cNvGrpSpPr/>
              <p:nvPr/>
            </p:nvGrpSpPr>
            <p:grpSpPr>
              <a:xfrm>
                <a:off x="7155573" y="1278106"/>
                <a:ext cx="194965" cy="452755"/>
                <a:chOff x="1313312" y="933450"/>
                <a:chExt cx="222250" cy="516116"/>
              </a:xfrm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CAC4AED4-AB85-4BC4-9C48-20B5F059C271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9BE429C4-6B3D-4D53-B1CD-6D86E8435819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4785D2B1-CBD5-40C4-AB71-340335F49001}"/>
                  </a:ext>
                </a:extLst>
              </p:cNvPr>
              <p:cNvSpPr/>
              <p:nvPr/>
            </p:nvSpPr>
            <p:spPr>
              <a:xfrm>
                <a:off x="8162795" y="1440035"/>
                <a:ext cx="252397" cy="128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1A59193-E717-40C7-B2FA-6126AE16BF03}"/>
                  </a:ext>
                </a:extLst>
              </p:cNvPr>
              <p:cNvSpPr/>
              <p:nvPr/>
            </p:nvSpPr>
            <p:spPr>
              <a:xfrm>
                <a:off x="8066742" y="1407001"/>
                <a:ext cx="194965" cy="1949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7907A13-AFBA-4D7D-BF60-E34011F0C1C4}"/>
                </a:ext>
              </a:extLst>
            </p:cNvPr>
            <p:cNvSpPr/>
            <p:nvPr/>
          </p:nvSpPr>
          <p:spPr>
            <a:xfrm>
              <a:off x="8309620" y="1489963"/>
              <a:ext cx="1507311" cy="5285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Discriminator guess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48E9D3FB-451B-4315-873E-E270C6D4DD1F}"/>
                    </a:ext>
                  </a:extLst>
                </p:cNvPr>
                <p:cNvSpPr/>
                <p:nvPr/>
              </p:nvSpPr>
              <p:spPr>
                <a:xfrm>
                  <a:off x="4724810" y="2163150"/>
                  <a:ext cx="851695" cy="489275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:r>
                    <a:rPr lang="en-US" sz="140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Decoder (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a14:m>
                  <a:r>
                    <a:rPr lang="en-US" sz="140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48E9D3FB-451B-4315-873E-E270C6D4D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810" y="2163150"/>
                  <a:ext cx="851695" cy="489275"/>
                </a:xfrm>
                <a:prstGeom prst="rect">
                  <a:avLst/>
                </a:prstGeom>
                <a:blipFill>
                  <a:blip r:embed="rId3"/>
                  <a:stretch>
                    <a:fillRect l="-9756" t="-12676" r="-15447" b="-239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B61B15DB-BD82-427E-B6F5-622E0CF618C9}"/>
                    </a:ext>
                  </a:extLst>
                </p:cNvPr>
                <p:cNvSpPr/>
                <p:nvPr/>
              </p:nvSpPr>
              <p:spPr>
                <a:xfrm>
                  <a:off x="6294684" y="2065041"/>
                  <a:ext cx="1577451" cy="489275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Discriminator</a:t>
                  </a:r>
                  <a:b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B61B15DB-BD82-427E-B6F5-622E0CF61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684" y="2065041"/>
                  <a:ext cx="1577451" cy="489275"/>
                </a:xfrm>
                <a:prstGeom prst="rect">
                  <a:avLst/>
                </a:prstGeom>
                <a:blipFill>
                  <a:blip r:embed="rId4"/>
                  <a:stretch>
                    <a:fillRect t="-12676" b="-239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51B5F0EE-7399-4470-BAC9-7D73613D0EB5}"/>
                </a:ext>
              </a:extLst>
            </p:cNvPr>
            <p:cNvCxnSpPr>
              <a:cxnSpLocks/>
              <a:stCxn id="291" idx="3"/>
              <a:endCxn id="405" idx="1"/>
            </p:cNvCxnSpPr>
            <p:nvPr/>
          </p:nvCxnSpPr>
          <p:spPr>
            <a:xfrm>
              <a:off x="7789957" y="1754223"/>
              <a:ext cx="475844" cy="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1711CC70-3344-4F02-9A12-7D6D24C4A383}"/>
                </a:ext>
              </a:extLst>
            </p:cNvPr>
            <p:cNvSpPr/>
            <p:nvPr/>
          </p:nvSpPr>
          <p:spPr>
            <a:xfrm>
              <a:off x="6421855" y="659181"/>
              <a:ext cx="1507311" cy="5285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Reconstruction loss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2" name="Connector: Elbow 381">
              <a:extLst>
                <a:ext uri="{FF2B5EF4-FFF2-40B4-BE49-F238E27FC236}">
                  <a16:creationId xmlns:a16="http://schemas.microsoft.com/office/drawing/2014/main" id="{9107C86F-8EE8-4BE2-8B2D-EE3C2013897B}"/>
                </a:ext>
              </a:extLst>
            </p:cNvPr>
            <p:cNvCxnSpPr>
              <a:cxnSpLocks/>
              <a:stCxn id="390" idx="3"/>
              <a:endCxn id="287" idx="1"/>
            </p:cNvCxnSpPr>
            <p:nvPr/>
          </p:nvCxnSpPr>
          <p:spPr>
            <a:xfrm flipV="1">
              <a:off x="5590931" y="1882953"/>
              <a:ext cx="785928" cy="9728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EEC2890-7721-4753-BC57-3CB2900FD2AC}"/>
                </a:ext>
              </a:extLst>
            </p:cNvPr>
            <p:cNvSpPr/>
            <p:nvPr/>
          </p:nvSpPr>
          <p:spPr>
            <a:xfrm>
              <a:off x="5231691" y="2748069"/>
              <a:ext cx="3592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3B50E08-B2C9-4420-9045-3F274DFA518F}"/>
                </a:ext>
              </a:extLst>
            </p:cNvPr>
            <p:cNvSpPr/>
            <p:nvPr/>
          </p:nvSpPr>
          <p:spPr>
            <a:xfrm>
              <a:off x="6376864" y="749056"/>
              <a:ext cx="214441" cy="11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AAC99034-EA93-4393-8C5B-CB22CD85F805}"/>
                </a:ext>
              </a:extLst>
            </p:cNvPr>
            <p:cNvSpPr/>
            <p:nvPr/>
          </p:nvSpPr>
          <p:spPr>
            <a:xfrm>
              <a:off x="6375655" y="1009360"/>
              <a:ext cx="214441" cy="11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886F134-B234-477D-8E0B-8F7AE9978B16}"/>
                </a:ext>
              </a:extLst>
            </p:cNvPr>
            <p:cNvSpPr/>
            <p:nvPr/>
          </p:nvSpPr>
          <p:spPr>
            <a:xfrm>
              <a:off x="8265806" y="1695536"/>
              <a:ext cx="214441" cy="11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Connector: Elbow 386">
              <a:extLst>
                <a:ext uri="{FF2B5EF4-FFF2-40B4-BE49-F238E27FC236}">
                  <a16:creationId xmlns:a16="http://schemas.microsoft.com/office/drawing/2014/main" id="{7FCC3443-579D-4075-8A19-C5650F31301A}"/>
                </a:ext>
              </a:extLst>
            </p:cNvPr>
            <p:cNvCxnSpPr>
              <a:cxnSpLocks/>
              <a:stCxn id="390" idx="3"/>
              <a:endCxn id="403" idx="1"/>
            </p:cNvCxnSpPr>
            <p:nvPr/>
          </p:nvCxnSpPr>
          <p:spPr>
            <a:xfrm flipV="1">
              <a:off x="5590931" y="807745"/>
              <a:ext cx="785928" cy="20480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447D75B-A722-42A6-AB86-BA00A2EAE23A}"/>
                </a:ext>
              </a:extLst>
            </p:cNvPr>
            <p:cNvSpPr/>
            <p:nvPr/>
          </p:nvSpPr>
          <p:spPr>
            <a:xfrm>
              <a:off x="5939375" y="1581037"/>
              <a:ext cx="87106" cy="80556"/>
            </a:xfrm>
            <a:prstGeom prst="rect">
              <a:avLst/>
            </a:prstGeom>
            <a:pattFill prst="dkDnDiag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869794C3-9B77-4B83-938B-122C1B9A6E81}"/>
                </a:ext>
              </a:extLst>
            </p:cNvPr>
            <p:cNvCxnSpPr>
              <a:cxnSpLocks/>
              <a:endCxn id="248" idx="1"/>
            </p:cNvCxnSpPr>
            <p:nvPr/>
          </p:nvCxnSpPr>
          <p:spPr>
            <a:xfrm>
              <a:off x="5861993" y="1624247"/>
              <a:ext cx="51486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or: Elbow 409">
              <a:extLst>
                <a:ext uri="{FF2B5EF4-FFF2-40B4-BE49-F238E27FC236}">
                  <a16:creationId xmlns:a16="http://schemas.microsoft.com/office/drawing/2014/main" id="{CE2B9BA8-F9DA-42E7-AE0F-7695498BA566}"/>
                </a:ext>
              </a:extLst>
            </p:cNvPr>
            <p:cNvCxnSpPr>
              <a:cxnSpLocks/>
              <a:stCxn id="201" idx="1"/>
              <a:endCxn id="404" idx="1"/>
            </p:cNvCxnSpPr>
            <p:nvPr/>
          </p:nvCxnSpPr>
          <p:spPr>
            <a:xfrm flipV="1">
              <a:off x="5857200" y="1068049"/>
              <a:ext cx="518450" cy="554840"/>
            </a:xfrm>
            <a:prstGeom prst="bentConnector3">
              <a:avLst>
                <a:gd name="adj1" fmla="val 41732"/>
              </a:avLst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6D1F8CA-3477-4E25-8C99-771764EA787E}"/>
              </a:ext>
            </a:extLst>
          </p:cNvPr>
          <p:cNvSpPr/>
          <p:nvPr/>
        </p:nvSpPr>
        <p:spPr>
          <a:xfrm>
            <a:off x="121203" y="1771253"/>
            <a:ext cx="87231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7F3B0385-80AA-428C-8E82-2B476B4A3297}"/>
              </a:ext>
            </a:extLst>
          </p:cNvPr>
          <p:cNvCxnSpPr>
            <a:cxnSpLocks/>
            <a:stCxn id="297" idx="3"/>
            <a:endCxn id="192" idx="1"/>
          </p:cNvCxnSpPr>
          <p:nvPr/>
        </p:nvCxnSpPr>
        <p:spPr>
          <a:xfrm>
            <a:off x="2159330" y="437689"/>
            <a:ext cx="412356" cy="95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FD82DD56-DA34-474E-9158-F9BA729A5C8E}"/>
              </a:ext>
            </a:extLst>
          </p:cNvPr>
          <p:cNvCxnSpPr>
            <a:cxnSpLocks/>
            <a:stCxn id="299" idx="3"/>
            <a:endCxn id="193" idx="1"/>
          </p:cNvCxnSpPr>
          <p:nvPr/>
        </p:nvCxnSpPr>
        <p:spPr>
          <a:xfrm flipV="1">
            <a:off x="2159330" y="1620648"/>
            <a:ext cx="412356" cy="9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54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207</cp:revision>
  <dcterms:created xsi:type="dcterms:W3CDTF">2019-06-25T08:22:25Z</dcterms:created>
  <dcterms:modified xsi:type="dcterms:W3CDTF">2022-01-19T13:40:30Z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