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9144000" cy="2468563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3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5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0" y="1143000"/>
            <a:ext cx="11430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83362"/>
            <a:ext cx="8308800" cy="148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4773"/>
            <a:ext cx="8308800" cy="148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18347"/>
            <a:ext cx="1893600" cy="17087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518347"/>
            <a:ext cx="1893600" cy="17087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518347"/>
            <a:ext cx="1893600" cy="17087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518347"/>
            <a:ext cx="1893600" cy="17087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431949"/>
            <a:ext cx="8359200" cy="9502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468621"/>
            <a:ext cx="8308800" cy="75676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98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31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737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17282"/>
            <a:ext cx="1599250" cy="32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431949"/>
            <a:ext cx="8359200" cy="9502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468621"/>
            <a:ext cx="8308800" cy="75676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98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31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737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2" y="16351"/>
            <a:ext cx="1589957" cy="3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83362"/>
            <a:ext cx="8308800" cy="148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4773"/>
            <a:ext cx="8308800" cy="148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18347"/>
            <a:ext cx="8308800" cy="17087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29" y="2231208"/>
            <a:ext cx="1009152" cy="20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83362"/>
            <a:ext cx="8308800" cy="148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4773"/>
            <a:ext cx="8308800" cy="148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18347"/>
            <a:ext cx="8308800" cy="17087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4769"/>
            <a:ext cx="8308800" cy="8449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3362"/>
            <a:ext cx="8308800" cy="148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34773"/>
            <a:ext cx="8308800" cy="148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3362"/>
            <a:ext cx="8308800" cy="148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34773"/>
            <a:ext cx="8308800" cy="148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518347"/>
            <a:ext cx="8308800" cy="17087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83362"/>
            <a:ext cx="8308800" cy="148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4773"/>
            <a:ext cx="8308800" cy="148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516606"/>
            <a:ext cx="8308800" cy="1710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83362"/>
            <a:ext cx="8308800" cy="148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4773"/>
            <a:ext cx="8308800" cy="148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516606"/>
            <a:ext cx="8308800" cy="1710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83362"/>
            <a:ext cx="8308800" cy="148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4773"/>
            <a:ext cx="8308800" cy="148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18347"/>
            <a:ext cx="4010400" cy="17087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518347"/>
            <a:ext cx="4010400" cy="17087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83362"/>
            <a:ext cx="8308800" cy="148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4773"/>
            <a:ext cx="8308800" cy="148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518347"/>
            <a:ext cx="4010400" cy="17087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518347"/>
            <a:ext cx="4010400" cy="17087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83362"/>
            <a:ext cx="8308800" cy="148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4773"/>
            <a:ext cx="8308800" cy="148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18347"/>
            <a:ext cx="2592000" cy="17087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7" y="518347"/>
            <a:ext cx="2592000" cy="17087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518347"/>
            <a:ext cx="2592000" cy="17087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2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4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6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79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517" indent="-22862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93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35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83362"/>
            <a:ext cx="8308800" cy="148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4773"/>
            <a:ext cx="8308800" cy="148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518347"/>
            <a:ext cx="2592000" cy="17087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518347"/>
            <a:ext cx="2592000" cy="17087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8" y="518347"/>
            <a:ext cx="2592000" cy="17087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59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4" indent="-171464" algn="l" defTabSz="68585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95" indent="-171464" algn="l" defTabSz="68585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22" indent="-171464" algn="l" defTabSz="68585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254" indent="-171464" algn="l" defTabSz="68585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81" indent="-171464" algn="l" defTabSz="68585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12" indent="-171464" algn="l" defTabSz="68585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40" indent="-171464" algn="l" defTabSz="68585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71" indent="-171464" algn="l" defTabSz="68585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97" indent="-171464" algn="l" defTabSz="68585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9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59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87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17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46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76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04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34" algn="l" defTabSz="6858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2247348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2247427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78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7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6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5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4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2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1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7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6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4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3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2247348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2247427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78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7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6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5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4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2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1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7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6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4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3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4" y="975122"/>
            <a:ext cx="2565642" cy="51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78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7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6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5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4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2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1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7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6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4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3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4" y="975122"/>
            <a:ext cx="2565642" cy="51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78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7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6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5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4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2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1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7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6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4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3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2247348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2247427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311775"/>
            <a:ext cx="4536000" cy="5874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29" y="2231208"/>
            <a:ext cx="1009152" cy="20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78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9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7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6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5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4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2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1" indent="-228620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7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6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4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3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294FF66-1D62-47AD-AE5C-1AEA43B13606}"/>
              </a:ext>
            </a:extLst>
          </p:cNvPr>
          <p:cNvSpPr/>
          <p:nvPr/>
        </p:nvSpPr>
        <p:spPr>
          <a:xfrm>
            <a:off x="821718" y="1978509"/>
            <a:ext cx="866145" cy="4680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square" lIns="18288" tIns="18288" rIns="18288" bIns="18288" anchor="ctr" anchorCtr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6E45B77D-55C7-400F-93FC-AA4CAC9661DA}"/>
              </a:ext>
            </a:extLst>
          </p:cNvPr>
          <p:cNvSpPr/>
          <p:nvPr/>
        </p:nvSpPr>
        <p:spPr>
          <a:xfrm>
            <a:off x="1952686" y="1978509"/>
            <a:ext cx="866145" cy="4680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square" lIns="18288" tIns="18288" rIns="18288" bIns="18288" anchor="ctr" anchorCtr="0">
            <a:noAutofit/>
          </a:bodyPr>
          <a:lstStyle/>
          <a:p>
            <a:pPr algn="ctr"/>
            <a:r>
              <a:rPr lang="en-US" sz="1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</a:t>
            </a: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965075CD-CE56-42D9-95A5-5D2621AFD649}"/>
              </a:ext>
            </a:extLst>
          </p:cNvPr>
          <p:cNvSpPr/>
          <p:nvPr/>
        </p:nvSpPr>
        <p:spPr>
          <a:xfrm>
            <a:off x="3083654" y="1978509"/>
            <a:ext cx="866145" cy="4680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square" lIns="18288" tIns="18288" rIns="18288" bIns="18288" anchor="ctr" anchorCtr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Grad. calc.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AA9EE55F-861B-42A4-88D6-0EFB47D097A6}"/>
              </a:ext>
            </a:extLst>
          </p:cNvPr>
          <p:cNvSpPr/>
          <p:nvPr/>
        </p:nvSpPr>
        <p:spPr>
          <a:xfrm>
            <a:off x="4214622" y="1978509"/>
            <a:ext cx="866145" cy="4680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square" lIns="18288" tIns="18288" rIns="18288" bIns="18288" anchor="ctr" anchorCtr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Hist. calc.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7DC019A2-F36F-45A3-A7E4-B76B8CD4A0E6}"/>
              </a:ext>
            </a:extLst>
          </p:cNvPr>
          <p:cNvSpPr/>
          <p:nvPr/>
        </p:nvSpPr>
        <p:spPr>
          <a:xfrm>
            <a:off x="5345590" y="1978509"/>
            <a:ext cx="866145" cy="4680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square" lIns="18288" tIns="18288" rIns="18288" bIns="18288" anchor="ctr" anchorCtr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HOG vector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0AC17357-2175-45FC-86A6-FCEA71FFDA4C}"/>
              </a:ext>
            </a:extLst>
          </p:cNvPr>
          <p:cNvSpPr/>
          <p:nvPr/>
        </p:nvSpPr>
        <p:spPr>
          <a:xfrm>
            <a:off x="6476559" y="1978509"/>
            <a:ext cx="866145" cy="4680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square" lIns="18288" tIns="18288" rIns="18288" bIns="18288" anchor="ctr" anchorCtr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A56B1AEB-EF6B-4989-9BC5-02B8D431FDAB}"/>
              </a:ext>
            </a:extLst>
          </p:cNvPr>
          <p:cNvSpPr/>
          <p:nvPr/>
        </p:nvSpPr>
        <p:spPr>
          <a:xfrm>
            <a:off x="7607529" y="1978509"/>
            <a:ext cx="866145" cy="4680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wrap="square" lIns="18288" tIns="18288" rIns="18288" bIns="18288" anchor="ctr" anchorCtr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8B8FFA5-40BF-4AA6-9EB8-62D23A052C01}"/>
              </a:ext>
            </a:extLst>
          </p:cNvPr>
          <p:cNvCxnSpPr>
            <a:cxnSpLocks/>
            <a:stCxn id="122" idx="3"/>
            <a:endCxn id="136" idx="1"/>
          </p:cNvCxnSpPr>
          <p:nvPr/>
        </p:nvCxnSpPr>
        <p:spPr>
          <a:xfrm>
            <a:off x="1687863" y="2212558"/>
            <a:ext cx="26482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23AE1CD-E4FD-473A-BA22-8F12EC27AC81}"/>
              </a:ext>
            </a:extLst>
          </p:cNvPr>
          <p:cNvCxnSpPr>
            <a:cxnSpLocks/>
            <a:stCxn id="136" idx="3"/>
            <a:endCxn id="137" idx="1"/>
          </p:cNvCxnSpPr>
          <p:nvPr/>
        </p:nvCxnSpPr>
        <p:spPr>
          <a:xfrm>
            <a:off x="2818831" y="2212558"/>
            <a:ext cx="26482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AEB9CBB-B09D-4237-89A9-AAE497EE3177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>
            <a:off x="3949799" y="2212558"/>
            <a:ext cx="26482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4D4793F-0DCE-4273-8964-FBF4A9013B44}"/>
              </a:ext>
            </a:extLst>
          </p:cNvPr>
          <p:cNvCxnSpPr>
            <a:cxnSpLocks/>
            <a:stCxn id="138" idx="3"/>
            <a:endCxn id="139" idx="1"/>
          </p:cNvCxnSpPr>
          <p:nvPr/>
        </p:nvCxnSpPr>
        <p:spPr>
          <a:xfrm>
            <a:off x="5080767" y="2212558"/>
            <a:ext cx="26482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47A6060-4006-435D-8E00-D40A84803820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>
            <a:off x="6211732" y="2212558"/>
            <a:ext cx="264824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6C2DAE-DF7F-4C37-8FD0-A6C131D9A3B3}"/>
              </a:ext>
            </a:extLst>
          </p:cNvPr>
          <p:cNvCxnSpPr>
            <a:cxnSpLocks/>
            <a:stCxn id="140" idx="3"/>
            <a:endCxn id="142" idx="1"/>
          </p:cNvCxnSpPr>
          <p:nvPr/>
        </p:nvCxnSpPr>
        <p:spPr>
          <a:xfrm>
            <a:off x="7342704" y="2212558"/>
            <a:ext cx="264825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person&#10;&#10;Description automatically generated">
            <a:extLst>
              <a:ext uri="{FF2B5EF4-FFF2-40B4-BE49-F238E27FC236}">
                <a16:creationId xmlns:a16="http://schemas.microsoft.com/office/drawing/2014/main" id="{12CC868F-C245-41C2-8781-194A13CC8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09" y="42069"/>
            <a:ext cx="1706724" cy="1702392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6CC18937-AE17-497F-8A3A-1993F9CBE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011" y="42069"/>
            <a:ext cx="1702392" cy="1702392"/>
          </a:xfrm>
          <a:prstGeom prst="rect">
            <a:avLst/>
          </a:prstGeom>
        </p:spPr>
      </p:pic>
      <p:pic>
        <p:nvPicPr>
          <p:cNvPr id="21" name="Picture 20" descr="A picture containing close&#10;&#10;Description automatically generated">
            <a:extLst>
              <a:ext uri="{FF2B5EF4-FFF2-40B4-BE49-F238E27FC236}">
                <a16:creationId xmlns:a16="http://schemas.microsoft.com/office/drawing/2014/main" id="{69C23D41-C6FB-48C4-AF00-CAB17A0B5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553" y="42069"/>
            <a:ext cx="1497120" cy="170239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79CA244-1FE3-42B5-9BBA-DBD55C0D447A}"/>
              </a:ext>
            </a:extLst>
          </p:cNvPr>
          <p:cNvGrpSpPr/>
          <p:nvPr/>
        </p:nvGrpSpPr>
        <p:grpSpPr>
          <a:xfrm>
            <a:off x="5213178" y="95699"/>
            <a:ext cx="1163503" cy="1595132"/>
            <a:chOff x="5127790" y="428624"/>
            <a:chExt cx="1163503" cy="15951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A2E1C4-88AD-4C5F-B75A-2F9D0BC895EC}"/>
                </a:ext>
              </a:extLst>
            </p:cNvPr>
            <p:cNvSpPr/>
            <p:nvPr/>
          </p:nvSpPr>
          <p:spPr>
            <a:xfrm>
              <a:off x="5325907" y="609601"/>
              <a:ext cx="226481" cy="12241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de-DE" sz="12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62B125-9D5A-48DE-9C3B-0BF7B8E68CAC}"/>
                </a:ext>
              </a:extLst>
            </p:cNvPr>
            <p:cNvSpPr/>
            <p:nvPr/>
          </p:nvSpPr>
          <p:spPr>
            <a:xfrm>
              <a:off x="5572209" y="1297146"/>
              <a:ext cx="226481" cy="5365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de-DE" sz="12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31AF374-3AFE-45EF-976E-62F61D19D03D}"/>
                </a:ext>
              </a:extLst>
            </p:cNvPr>
            <p:cNvSpPr/>
            <p:nvPr/>
          </p:nvSpPr>
          <p:spPr>
            <a:xfrm>
              <a:off x="5818511" y="957263"/>
              <a:ext cx="226481" cy="8764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de-DE" sz="12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0DDC43A-F2FF-414A-B0FD-61C5453FC010}"/>
                </a:ext>
              </a:extLst>
            </p:cNvPr>
            <p:cNvSpPr/>
            <p:nvPr/>
          </p:nvSpPr>
          <p:spPr>
            <a:xfrm>
              <a:off x="6064812" y="1362075"/>
              <a:ext cx="226481" cy="4716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de-DE" sz="1200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4DC2453-9AFF-4D6C-9814-27062718016E}"/>
                </a:ext>
              </a:extLst>
            </p:cNvPr>
            <p:cNvSpPr txBox="1"/>
            <p:nvPr/>
          </p:nvSpPr>
          <p:spPr>
            <a:xfrm>
              <a:off x="5325907" y="1872504"/>
              <a:ext cx="965386" cy="15125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Grad. </a:t>
              </a:r>
              <a:r>
                <a:rPr lang="en-US" sz="140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</a:t>
              </a:r>
              <a:r>
                <a: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4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69BC823-E36F-40A1-AF8D-42621631A57A}"/>
                </a:ext>
              </a:extLst>
            </p:cNvPr>
            <p:cNvSpPr txBox="1"/>
            <p:nvPr/>
          </p:nvSpPr>
          <p:spPr>
            <a:xfrm rot="16200000">
              <a:off x="4500878" y="1055536"/>
              <a:ext cx="1405075" cy="15125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Grad. magnitude</a:t>
              </a:r>
              <a:endParaRPr lang="en-US" sz="14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1AA8940-6FF0-4B1A-A8F7-28D17A06831A}"/>
              </a:ext>
            </a:extLst>
          </p:cNvPr>
          <p:cNvSpPr/>
          <p:nvPr/>
        </p:nvSpPr>
        <p:spPr>
          <a:xfrm>
            <a:off x="1687863" y="2442020"/>
            <a:ext cx="264823" cy="233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de-DE" sz="1200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721CC42-0704-4AED-94EB-E338D5C58F93}"/>
              </a:ext>
            </a:extLst>
          </p:cNvPr>
          <p:cNvSpPr/>
          <p:nvPr/>
        </p:nvSpPr>
        <p:spPr>
          <a:xfrm>
            <a:off x="3949798" y="2442020"/>
            <a:ext cx="264823" cy="233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de-DE" sz="120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D4325AA-3AAA-40F1-AA5C-0ECEF670F327}"/>
              </a:ext>
            </a:extLst>
          </p:cNvPr>
          <p:cNvSpPr/>
          <p:nvPr/>
        </p:nvSpPr>
        <p:spPr>
          <a:xfrm>
            <a:off x="5080767" y="2442020"/>
            <a:ext cx="264823" cy="233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de-DE" sz="1200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B9BD008-A84F-4E4C-A43D-452517F53742}"/>
              </a:ext>
            </a:extLst>
          </p:cNvPr>
          <p:cNvSpPr/>
          <p:nvPr/>
        </p:nvSpPr>
        <p:spPr>
          <a:xfrm>
            <a:off x="7343225" y="2442020"/>
            <a:ext cx="264823" cy="233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de-DE" sz="12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E22FC4-C23F-42E0-8CC8-62BD468DDE73}"/>
              </a:ext>
            </a:extLst>
          </p:cNvPr>
          <p:cNvCxnSpPr>
            <a:stCxn id="24" idx="0"/>
            <a:endCxn id="17" idx="2"/>
          </p:cNvCxnSpPr>
          <p:nvPr/>
        </p:nvCxnSpPr>
        <p:spPr>
          <a:xfrm flipH="1" flipV="1">
            <a:off x="1820274" y="1744461"/>
            <a:ext cx="1" cy="743596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3170499-FC47-48C5-8FA9-3CC66D178ADB}"/>
              </a:ext>
            </a:extLst>
          </p:cNvPr>
          <p:cNvCxnSpPr>
            <a:cxnSpLocks/>
            <a:stCxn id="158" idx="0"/>
            <a:endCxn id="19" idx="2"/>
          </p:cNvCxnSpPr>
          <p:nvPr/>
        </p:nvCxnSpPr>
        <p:spPr>
          <a:xfrm flipV="1">
            <a:off x="4082207" y="1744461"/>
            <a:ext cx="0" cy="743596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03C913B-EF56-42CD-AD74-906A9C4FC751}"/>
              </a:ext>
            </a:extLst>
          </p:cNvPr>
          <p:cNvCxnSpPr>
            <a:stCxn id="159" idx="0"/>
            <a:endCxn id="152" idx="2"/>
          </p:cNvCxnSpPr>
          <p:nvPr/>
        </p:nvCxnSpPr>
        <p:spPr>
          <a:xfrm rot="5400000" flipH="1" flipV="1">
            <a:off x="5154967" y="1749043"/>
            <a:ext cx="797226" cy="680809"/>
          </a:xfrm>
          <a:prstGeom prst="bentConnector3">
            <a:avLst>
              <a:gd name="adj1" fmla="val 76734"/>
            </a:avLst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ACE7BE8-FFB3-40F0-97BE-62F32C112A4E}"/>
              </a:ext>
            </a:extLst>
          </p:cNvPr>
          <p:cNvCxnSpPr>
            <a:cxnSpLocks/>
            <a:stCxn id="160" idx="0"/>
            <a:endCxn id="21" idx="2"/>
          </p:cNvCxnSpPr>
          <p:nvPr/>
        </p:nvCxnSpPr>
        <p:spPr>
          <a:xfrm flipH="1" flipV="1">
            <a:off x="7475116" y="1744461"/>
            <a:ext cx="521" cy="743596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6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Props1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20D4A66B-DEAE-463E-8C8B-FF06495953F4}">
  <ds:schemaRefs>
    <ds:schemaRef ds:uri="71c5aaf6-e6ce-465b-b873-5148d2a4c105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6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22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170</cp:revision>
  <dcterms:created xsi:type="dcterms:W3CDTF">2019-06-25T08:22:25Z</dcterms:created>
  <dcterms:modified xsi:type="dcterms:W3CDTF">2022-01-20T16:11:52Z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