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5486400" cy="5303838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0E5"/>
    <a:srgbClr val="3B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4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33563" y="1143000"/>
            <a:ext cx="3190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382400" y="4966969"/>
            <a:ext cx="2721600" cy="126218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608815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89560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1113678"/>
            <a:ext cx="1136160" cy="36713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3600" y="1113678"/>
            <a:ext cx="1136160" cy="36713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16640" y="1113678"/>
            <a:ext cx="1136160" cy="36713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9680" y="1113678"/>
            <a:ext cx="1136160" cy="36713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382400" y="4966969"/>
            <a:ext cx="2721600" cy="126218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320" y="928067"/>
            <a:ext cx="5015520" cy="2041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3155409"/>
            <a:ext cx="4985280" cy="16259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0" y="37128"/>
            <a:ext cx="959550" cy="69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320" y="928067"/>
            <a:ext cx="5015520" cy="20417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3155409"/>
            <a:ext cx="4985280" cy="16259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3" y="35125"/>
            <a:ext cx="953974" cy="69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608815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89560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1113678"/>
            <a:ext cx="4985280" cy="36713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502" y="4793870"/>
            <a:ext cx="605491" cy="43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608815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89560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1113678"/>
            <a:ext cx="4985280" cy="36713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89557"/>
            <a:ext cx="4985280" cy="18153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82400" y="4966969"/>
            <a:ext cx="2721600" cy="126218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608815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560" y="289560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82400" y="4966969"/>
            <a:ext cx="2721600" cy="126218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608815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560" y="289560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60" y="1113678"/>
            <a:ext cx="4985280" cy="36713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608815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89560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50560" y="1109957"/>
            <a:ext cx="4985280" cy="3675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82400" y="4966969"/>
            <a:ext cx="2721600" cy="126218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608815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89560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250560" y="1109957"/>
            <a:ext cx="4985280" cy="3675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4966969"/>
            <a:ext cx="2721600" cy="126218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608815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89560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1113678"/>
            <a:ext cx="2406240" cy="36713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9600" y="1113678"/>
            <a:ext cx="2406240" cy="36713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82400" y="4966969"/>
            <a:ext cx="2721600" cy="126218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608815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89560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9600" y="1113678"/>
            <a:ext cx="2406240" cy="36713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50560" y="1113678"/>
            <a:ext cx="2406240" cy="3671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4966969"/>
            <a:ext cx="2721600" cy="126218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608815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89560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1113678"/>
            <a:ext cx="1555200" cy="36713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5514" y="1113678"/>
            <a:ext cx="1555200" cy="36713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80640" y="1113678"/>
            <a:ext cx="1555200" cy="367138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4966969"/>
            <a:ext cx="2721600" cy="126218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608815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89560"/>
            <a:ext cx="4985280" cy="3192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250387" y="1113678"/>
            <a:ext cx="1555200" cy="3671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679454" y="1113678"/>
            <a:ext cx="1555200" cy="3671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964327" y="1113678"/>
            <a:ext cx="1555200" cy="3671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382400" y="4966969"/>
            <a:ext cx="2721600" cy="126218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4969931"/>
            <a:ext cx="108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1" y="4970095"/>
            <a:ext cx="1512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4966969"/>
            <a:ext cx="2721600" cy="1262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4969931"/>
            <a:ext cx="108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1" y="4970095"/>
            <a:ext cx="1512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4966969"/>
            <a:ext cx="2721600" cy="1262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22" y="2095096"/>
            <a:ext cx="1539385" cy="111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22" y="2095096"/>
            <a:ext cx="1539385" cy="111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4969931"/>
            <a:ext cx="108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1" y="4970095"/>
            <a:ext cx="1512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4966969"/>
            <a:ext cx="2721600" cy="1262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502" y="4793870"/>
            <a:ext cx="605491" cy="43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map&#10;&#10;Description automatically generated">
            <a:extLst>
              <a:ext uri="{FF2B5EF4-FFF2-40B4-BE49-F238E27FC236}">
                <a16:creationId xmlns:a16="http://schemas.microsoft.com/office/drawing/2014/main" id="{F8D67837-194D-40CE-8562-DD4B449C60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5" t="19849" r="12184" b="156"/>
          <a:stretch/>
        </p:blipFill>
        <p:spPr>
          <a:xfrm>
            <a:off x="0" y="0"/>
            <a:ext cx="5486400" cy="5303838"/>
          </a:xfrm>
          <a:prstGeom prst="rect">
            <a:avLst/>
          </a:prstGeom>
        </p:spPr>
      </p:pic>
      <p:sp>
        <p:nvSpPr>
          <p:cNvPr id="134" name="Oval 133">
            <a:extLst>
              <a:ext uri="{FF2B5EF4-FFF2-40B4-BE49-F238E27FC236}">
                <a16:creationId xmlns:a16="http://schemas.microsoft.com/office/drawing/2014/main" id="{002B1707-DB6C-4957-A04E-75C98DBEF2A6}"/>
              </a:ext>
            </a:extLst>
          </p:cNvPr>
          <p:cNvSpPr/>
          <p:nvPr/>
        </p:nvSpPr>
        <p:spPr>
          <a:xfrm>
            <a:off x="3135571" y="-564187"/>
            <a:ext cx="2700112" cy="2700106"/>
          </a:xfrm>
          <a:prstGeom prst="ellipse">
            <a:avLst/>
          </a:prstGeom>
          <a:solidFill>
            <a:schemeClr val="accent1">
              <a:lumMod val="75000"/>
              <a:alpha val="30000"/>
            </a:schemeClr>
          </a:solidFill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F478BF-3220-45B3-9678-9A2CDD7B419E}"/>
              </a:ext>
            </a:extLst>
          </p:cNvPr>
          <p:cNvGrpSpPr/>
          <p:nvPr/>
        </p:nvGrpSpPr>
        <p:grpSpPr>
          <a:xfrm>
            <a:off x="4340585" y="505737"/>
            <a:ext cx="290084" cy="560258"/>
            <a:chOff x="-2131648" y="1709681"/>
            <a:chExt cx="290084" cy="560258"/>
          </a:xfrm>
        </p:grpSpPr>
        <p:sp>
          <p:nvSpPr>
            <p:cNvPr id="38" name="Pentagon 37">
              <a:extLst>
                <a:ext uri="{FF2B5EF4-FFF2-40B4-BE49-F238E27FC236}">
                  <a16:creationId xmlns:a16="http://schemas.microsoft.com/office/drawing/2014/main" id="{10632C9A-BCB3-4D2B-AAC8-76DAFC73450D}"/>
                </a:ext>
              </a:extLst>
            </p:cNvPr>
            <p:cNvSpPr/>
            <p:nvPr/>
          </p:nvSpPr>
          <p:spPr>
            <a:xfrm rot="10800000">
              <a:off x="-2102458" y="2027075"/>
              <a:ext cx="233050" cy="24286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40" name="Pentagon 39">
              <a:extLst>
                <a:ext uri="{FF2B5EF4-FFF2-40B4-BE49-F238E27FC236}">
                  <a16:creationId xmlns:a16="http://schemas.microsoft.com/office/drawing/2014/main" id="{A313AC5A-E72E-4FB1-B5FD-8433FB245D9D}"/>
                </a:ext>
              </a:extLst>
            </p:cNvPr>
            <p:cNvSpPr/>
            <p:nvPr/>
          </p:nvSpPr>
          <p:spPr>
            <a:xfrm rot="10800000">
              <a:off x="-2079825" y="1977925"/>
              <a:ext cx="187786" cy="19569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42" name="Pentagon 41">
              <a:extLst>
                <a:ext uri="{FF2B5EF4-FFF2-40B4-BE49-F238E27FC236}">
                  <a16:creationId xmlns:a16="http://schemas.microsoft.com/office/drawing/2014/main" id="{75107350-4F12-44A2-9DDF-736A33B67982}"/>
                </a:ext>
              </a:extLst>
            </p:cNvPr>
            <p:cNvSpPr/>
            <p:nvPr/>
          </p:nvSpPr>
          <p:spPr>
            <a:xfrm rot="10800000">
              <a:off x="-2056975" y="1929004"/>
              <a:ext cx="142086" cy="148069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44" name="Partial Circle 43">
              <a:extLst>
                <a:ext uri="{FF2B5EF4-FFF2-40B4-BE49-F238E27FC236}">
                  <a16:creationId xmlns:a16="http://schemas.microsoft.com/office/drawing/2014/main" id="{CB767C54-8186-42A5-B7C1-8DC48591FF16}"/>
                </a:ext>
              </a:extLst>
            </p:cNvPr>
            <p:cNvSpPr/>
            <p:nvPr/>
          </p:nvSpPr>
          <p:spPr>
            <a:xfrm>
              <a:off x="-2131648" y="1709681"/>
              <a:ext cx="290084" cy="290082"/>
            </a:xfrm>
            <a:prstGeom prst="pie">
              <a:avLst>
                <a:gd name="adj1" fmla="val 7891950"/>
                <a:gd name="adj2" fmla="val 14819032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Partial Circle 61">
              <a:extLst>
                <a:ext uri="{FF2B5EF4-FFF2-40B4-BE49-F238E27FC236}">
                  <a16:creationId xmlns:a16="http://schemas.microsoft.com/office/drawing/2014/main" id="{5279383B-0C0E-4759-9854-5DD180C26290}"/>
                </a:ext>
              </a:extLst>
            </p:cNvPr>
            <p:cNvSpPr/>
            <p:nvPr/>
          </p:nvSpPr>
          <p:spPr>
            <a:xfrm flipH="1">
              <a:off x="-2131648" y="1709681"/>
              <a:ext cx="290084" cy="290082"/>
            </a:xfrm>
            <a:prstGeom prst="pie">
              <a:avLst>
                <a:gd name="adj1" fmla="val 7891950"/>
                <a:gd name="adj2" fmla="val 14819032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Pentagon 42">
              <a:extLst>
                <a:ext uri="{FF2B5EF4-FFF2-40B4-BE49-F238E27FC236}">
                  <a16:creationId xmlns:a16="http://schemas.microsoft.com/office/drawing/2014/main" id="{098E324C-71E7-448D-9923-439A2E99430B}"/>
                </a:ext>
              </a:extLst>
            </p:cNvPr>
            <p:cNvSpPr/>
            <p:nvPr/>
          </p:nvSpPr>
          <p:spPr>
            <a:xfrm rot="10800000">
              <a:off x="-2034044" y="1880166"/>
              <a:ext cx="96224" cy="100277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1E07ECE-AF8C-4FC5-957B-89E2E9DF84C0}"/>
                </a:ext>
              </a:extLst>
            </p:cNvPr>
            <p:cNvSpPr/>
            <p:nvPr/>
          </p:nvSpPr>
          <p:spPr>
            <a:xfrm rot="10800000">
              <a:off x="-2034044" y="1804586"/>
              <a:ext cx="96224" cy="1002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</p:grpSp>
      <p:sp>
        <p:nvSpPr>
          <p:cNvPr id="140" name="Oval 139">
            <a:extLst>
              <a:ext uri="{FF2B5EF4-FFF2-40B4-BE49-F238E27FC236}">
                <a16:creationId xmlns:a16="http://schemas.microsoft.com/office/drawing/2014/main" id="{C608D66C-0984-4CC7-8B9D-ECE76D9A44CD}"/>
              </a:ext>
            </a:extLst>
          </p:cNvPr>
          <p:cNvSpPr/>
          <p:nvPr/>
        </p:nvSpPr>
        <p:spPr>
          <a:xfrm>
            <a:off x="568213" y="-753479"/>
            <a:ext cx="2700112" cy="2700106"/>
          </a:xfrm>
          <a:prstGeom prst="ellipse">
            <a:avLst/>
          </a:prstGeom>
          <a:solidFill>
            <a:schemeClr val="accent1">
              <a:lumMod val="75000"/>
              <a:alpha val="30000"/>
            </a:schemeClr>
          </a:solidFill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CFDFA14-3DFE-4E60-BABC-ADCF786FABAD}"/>
              </a:ext>
            </a:extLst>
          </p:cNvPr>
          <p:cNvGrpSpPr/>
          <p:nvPr/>
        </p:nvGrpSpPr>
        <p:grpSpPr>
          <a:xfrm>
            <a:off x="1773227" y="316445"/>
            <a:ext cx="290084" cy="560258"/>
            <a:chOff x="-2131648" y="1709681"/>
            <a:chExt cx="290084" cy="560258"/>
          </a:xfrm>
        </p:grpSpPr>
        <p:sp>
          <p:nvSpPr>
            <p:cNvPr id="142" name="Pentagon 141">
              <a:extLst>
                <a:ext uri="{FF2B5EF4-FFF2-40B4-BE49-F238E27FC236}">
                  <a16:creationId xmlns:a16="http://schemas.microsoft.com/office/drawing/2014/main" id="{E919654D-1047-49A6-AFF9-C1A434073A98}"/>
                </a:ext>
              </a:extLst>
            </p:cNvPr>
            <p:cNvSpPr/>
            <p:nvPr/>
          </p:nvSpPr>
          <p:spPr>
            <a:xfrm rot="10800000">
              <a:off x="-2102458" y="2027075"/>
              <a:ext cx="233050" cy="24286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143" name="Pentagon 142">
              <a:extLst>
                <a:ext uri="{FF2B5EF4-FFF2-40B4-BE49-F238E27FC236}">
                  <a16:creationId xmlns:a16="http://schemas.microsoft.com/office/drawing/2014/main" id="{8E072F73-E815-4DEB-980D-9EB556BE4539}"/>
                </a:ext>
              </a:extLst>
            </p:cNvPr>
            <p:cNvSpPr/>
            <p:nvPr/>
          </p:nvSpPr>
          <p:spPr>
            <a:xfrm rot="10800000">
              <a:off x="-2079825" y="1977925"/>
              <a:ext cx="187786" cy="19569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144" name="Pentagon 143">
              <a:extLst>
                <a:ext uri="{FF2B5EF4-FFF2-40B4-BE49-F238E27FC236}">
                  <a16:creationId xmlns:a16="http://schemas.microsoft.com/office/drawing/2014/main" id="{309D56A4-F257-428E-B5A1-2E81FA1039D9}"/>
                </a:ext>
              </a:extLst>
            </p:cNvPr>
            <p:cNvSpPr/>
            <p:nvPr/>
          </p:nvSpPr>
          <p:spPr>
            <a:xfrm rot="10800000">
              <a:off x="-2056975" y="1929004"/>
              <a:ext cx="142086" cy="148069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145" name="Partial Circle 144">
              <a:extLst>
                <a:ext uri="{FF2B5EF4-FFF2-40B4-BE49-F238E27FC236}">
                  <a16:creationId xmlns:a16="http://schemas.microsoft.com/office/drawing/2014/main" id="{A12D862B-6F5F-46B9-A2EE-D64F51BF7B01}"/>
                </a:ext>
              </a:extLst>
            </p:cNvPr>
            <p:cNvSpPr/>
            <p:nvPr/>
          </p:nvSpPr>
          <p:spPr>
            <a:xfrm>
              <a:off x="-2131648" y="1709681"/>
              <a:ext cx="290084" cy="290082"/>
            </a:xfrm>
            <a:prstGeom prst="pie">
              <a:avLst>
                <a:gd name="adj1" fmla="val 7891950"/>
                <a:gd name="adj2" fmla="val 14819032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4" name="Partial Circle 153">
              <a:extLst>
                <a:ext uri="{FF2B5EF4-FFF2-40B4-BE49-F238E27FC236}">
                  <a16:creationId xmlns:a16="http://schemas.microsoft.com/office/drawing/2014/main" id="{9E3A0825-2FA9-4170-93BC-05EE3FEB7847}"/>
                </a:ext>
              </a:extLst>
            </p:cNvPr>
            <p:cNvSpPr/>
            <p:nvPr/>
          </p:nvSpPr>
          <p:spPr>
            <a:xfrm flipH="1">
              <a:off x="-2131648" y="1709681"/>
              <a:ext cx="290084" cy="290082"/>
            </a:xfrm>
            <a:prstGeom prst="pie">
              <a:avLst>
                <a:gd name="adj1" fmla="val 7891950"/>
                <a:gd name="adj2" fmla="val 14819032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Pentagon 154">
              <a:extLst>
                <a:ext uri="{FF2B5EF4-FFF2-40B4-BE49-F238E27FC236}">
                  <a16:creationId xmlns:a16="http://schemas.microsoft.com/office/drawing/2014/main" id="{0D2120A5-76D3-4A92-83BB-9C1CB1F64F20}"/>
                </a:ext>
              </a:extLst>
            </p:cNvPr>
            <p:cNvSpPr/>
            <p:nvPr/>
          </p:nvSpPr>
          <p:spPr>
            <a:xfrm rot="10800000">
              <a:off x="-2034044" y="1880166"/>
              <a:ext cx="96224" cy="100277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5B37901-14D4-49BF-B494-6CA5141E41DC}"/>
                </a:ext>
              </a:extLst>
            </p:cNvPr>
            <p:cNvSpPr/>
            <p:nvPr/>
          </p:nvSpPr>
          <p:spPr>
            <a:xfrm rot="10800000">
              <a:off x="-2034044" y="1804586"/>
              <a:ext cx="96224" cy="1002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</p:grpSp>
      <p:sp>
        <p:nvSpPr>
          <p:cNvPr id="158" name="Oval 157">
            <a:extLst>
              <a:ext uri="{FF2B5EF4-FFF2-40B4-BE49-F238E27FC236}">
                <a16:creationId xmlns:a16="http://schemas.microsoft.com/office/drawing/2014/main" id="{A6ABC7AF-763A-4357-BCFA-50D841AE58E6}"/>
              </a:ext>
            </a:extLst>
          </p:cNvPr>
          <p:cNvSpPr/>
          <p:nvPr/>
        </p:nvSpPr>
        <p:spPr>
          <a:xfrm>
            <a:off x="-773116" y="1434769"/>
            <a:ext cx="2700112" cy="2700106"/>
          </a:xfrm>
          <a:prstGeom prst="ellipse">
            <a:avLst/>
          </a:prstGeom>
          <a:solidFill>
            <a:schemeClr val="accent1">
              <a:lumMod val="75000"/>
              <a:alpha val="30000"/>
            </a:schemeClr>
          </a:solidFill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D9883C7-C1BC-40FC-820D-B67C55D333B7}"/>
              </a:ext>
            </a:extLst>
          </p:cNvPr>
          <p:cNvGrpSpPr/>
          <p:nvPr/>
        </p:nvGrpSpPr>
        <p:grpSpPr>
          <a:xfrm>
            <a:off x="431898" y="2504693"/>
            <a:ext cx="290084" cy="560258"/>
            <a:chOff x="-2131648" y="1709681"/>
            <a:chExt cx="290084" cy="560258"/>
          </a:xfrm>
        </p:grpSpPr>
        <p:sp>
          <p:nvSpPr>
            <p:cNvPr id="160" name="Pentagon 159">
              <a:extLst>
                <a:ext uri="{FF2B5EF4-FFF2-40B4-BE49-F238E27FC236}">
                  <a16:creationId xmlns:a16="http://schemas.microsoft.com/office/drawing/2014/main" id="{E37C7FB7-CF92-4CA6-A490-C2CF26AF1E35}"/>
                </a:ext>
              </a:extLst>
            </p:cNvPr>
            <p:cNvSpPr/>
            <p:nvPr/>
          </p:nvSpPr>
          <p:spPr>
            <a:xfrm rot="10800000">
              <a:off x="-2102458" y="2027075"/>
              <a:ext cx="233050" cy="24286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161" name="Pentagon 160">
              <a:extLst>
                <a:ext uri="{FF2B5EF4-FFF2-40B4-BE49-F238E27FC236}">
                  <a16:creationId xmlns:a16="http://schemas.microsoft.com/office/drawing/2014/main" id="{46914964-1872-4D2F-B4BC-5DFCE47B765A}"/>
                </a:ext>
              </a:extLst>
            </p:cNvPr>
            <p:cNvSpPr/>
            <p:nvPr/>
          </p:nvSpPr>
          <p:spPr>
            <a:xfrm rot="10800000">
              <a:off x="-2079825" y="1977925"/>
              <a:ext cx="187786" cy="19569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162" name="Pentagon 161">
              <a:extLst>
                <a:ext uri="{FF2B5EF4-FFF2-40B4-BE49-F238E27FC236}">
                  <a16:creationId xmlns:a16="http://schemas.microsoft.com/office/drawing/2014/main" id="{C6C36856-F177-49F2-B960-44CAF766F944}"/>
                </a:ext>
              </a:extLst>
            </p:cNvPr>
            <p:cNvSpPr/>
            <p:nvPr/>
          </p:nvSpPr>
          <p:spPr>
            <a:xfrm rot="10800000">
              <a:off x="-2056975" y="1929004"/>
              <a:ext cx="142086" cy="148069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163" name="Partial Circle 162">
              <a:extLst>
                <a:ext uri="{FF2B5EF4-FFF2-40B4-BE49-F238E27FC236}">
                  <a16:creationId xmlns:a16="http://schemas.microsoft.com/office/drawing/2014/main" id="{815014A5-929C-4C34-ABEB-6EEBBF74D0A8}"/>
                </a:ext>
              </a:extLst>
            </p:cNvPr>
            <p:cNvSpPr/>
            <p:nvPr/>
          </p:nvSpPr>
          <p:spPr>
            <a:xfrm>
              <a:off x="-2131648" y="1709681"/>
              <a:ext cx="290084" cy="290082"/>
            </a:xfrm>
            <a:prstGeom prst="pie">
              <a:avLst>
                <a:gd name="adj1" fmla="val 7891950"/>
                <a:gd name="adj2" fmla="val 14819032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Partial Circle 163">
              <a:extLst>
                <a:ext uri="{FF2B5EF4-FFF2-40B4-BE49-F238E27FC236}">
                  <a16:creationId xmlns:a16="http://schemas.microsoft.com/office/drawing/2014/main" id="{1B33EF19-EB3D-4555-BFB7-22CE282C31D1}"/>
                </a:ext>
              </a:extLst>
            </p:cNvPr>
            <p:cNvSpPr/>
            <p:nvPr/>
          </p:nvSpPr>
          <p:spPr>
            <a:xfrm flipH="1">
              <a:off x="-2131648" y="1709681"/>
              <a:ext cx="290084" cy="290082"/>
            </a:xfrm>
            <a:prstGeom prst="pie">
              <a:avLst>
                <a:gd name="adj1" fmla="val 7891950"/>
                <a:gd name="adj2" fmla="val 14819032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Pentagon 164">
              <a:extLst>
                <a:ext uri="{FF2B5EF4-FFF2-40B4-BE49-F238E27FC236}">
                  <a16:creationId xmlns:a16="http://schemas.microsoft.com/office/drawing/2014/main" id="{EDD106ED-C9EB-4F30-AF93-96C1DEDA2505}"/>
                </a:ext>
              </a:extLst>
            </p:cNvPr>
            <p:cNvSpPr/>
            <p:nvPr/>
          </p:nvSpPr>
          <p:spPr>
            <a:xfrm rot="10800000">
              <a:off x="-2034044" y="1880166"/>
              <a:ext cx="96224" cy="100277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AA2C97-1111-4E11-8770-E2965B6CA5D2}"/>
                </a:ext>
              </a:extLst>
            </p:cNvPr>
            <p:cNvSpPr/>
            <p:nvPr/>
          </p:nvSpPr>
          <p:spPr>
            <a:xfrm rot="10800000">
              <a:off x="-2034044" y="1804586"/>
              <a:ext cx="96224" cy="1002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</p:grpSp>
      <p:sp>
        <p:nvSpPr>
          <p:cNvPr id="168" name="Oval 167">
            <a:extLst>
              <a:ext uri="{FF2B5EF4-FFF2-40B4-BE49-F238E27FC236}">
                <a16:creationId xmlns:a16="http://schemas.microsoft.com/office/drawing/2014/main" id="{E34D42FF-4E22-40F7-9457-8109CAAE1699}"/>
              </a:ext>
            </a:extLst>
          </p:cNvPr>
          <p:cNvSpPr/>
          <p:nvPr/>
        </p:nvSpPr>
        <p:spPr>
          <a:xfrm>
            <a:off x="341341" y="3733390"/>
            <a:ext cx="2700112" cy="2700106"/>
          </a:xfrm>
          <a:prstGeom prst="ellipse">
            <a:avLst/>
          </a:prstGeom>
          <a:solidFill>
            <a:schemeClr val="accent1">
              <a:lumMod val="75000"/>
              <a:alpha val="30000"/>
            </a:schemeClr>
          </a:solidFill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7B751E4-0A62-4205-9257-6067BA3D351A}"/>
              </a:ext>
            </a:extLst>
          </p:cNvPr>
          <p:cNvGrpSpPr/>
          <p:nvPr/>
        </p:nvGrpSpPr>
        <p:grpSpPr>
          <a:xfrm>
            <a:off x="1546355" y="4803314"/>
            <a:ext cx="290084" cy="560258"/>
            <a:chOff x="-2131648" y="1709681"/>
            <a:chExt cx="290084" cy="560258"/>
          </a:xfrm>
        </p:grpSpPr>
        <p:sp>
          <p:nvSpPr>
            <p:cNvPr id="170" name="Pentagon 169">
              <a:extLst>
                <a:ext uri="{FF2B5EF4-FFF2-40B4-BE49-F238E27FC236}">
                  <a16:creationId xmlns:a16="http://schemas.microsoft.com/office/drawing/2014/main" id="{036AF23B-1708-4B0D-9F18-216ED9DAF6E4}"/>
                </a:ext>
              </a:extLst>
            </p:cNvPr>
            <p:cNvSpPr/>
            <p:nvPr/>
          </p:nvSpPr>
          <p:spPr>
            <a:xfrm rot="10800000">
              <a:off x="-2102458" y="2027075"/>
              <a:ext cx="233050" cy="24286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171" name="Pentagon 170">
              <a:extLst>
                <a:ext uri="{FF2B5EF4-FFF2-40B4-BE49-F238E27FC236}">
                  <a16:creationId xmlns:a16="http://schemas.microsoft.com/office/drawing/2014/main" id="{F0CFCCE0-7B36-4CBF-84E2-0A179BD94963}"/>
                </a:ext>
              </a:extLst>
            </p:cNvPr>
            <p:cNvSpPr/>
            <p:nvPr/>
          </p:nvSpPr>
          <p:spPr>
            <a:xfrm rot="10800000">
              <a:off x="-2079825" y="1977925"/>
              <a:ext cx="187786" cy="19569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172" name="Pentagon 171">
              <a:extLst>
                <a:ext uri="{FF2B5EF4-FFF2-40B4-BE49-F238E27FC236}">
                  <a16:creationId xmlns:a16="http://schemas.microsoft.com/office/drawing/2014/main" id="{FAD8455E-90BC-4BBC-8AC2-78D9A0C5774D}"/>
                </a:ext>
              </a:extLst>
            </p:cNvPr>
            <p:cNvSpPr/>
            <p:nvPr/>
          </p:nvSpPr>
          <p:spPr>
            <a:xfrm rot="10800000">
              <a:off x="-2056975" y="1929004"/>
              <a:ext cx="142086" cy="148069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173" name="Partial Circle 172">
              <a:extLst>
                <a:ext uri="{FF2B5EF4-FFF2-40B4-BE49-F238E27FC236}">
                  <a16:creationId xmlns:a16="http://schemas.microsoft.com/office/drawing/2014/main" id="{A5CD92B5-5607-498B-916B-A0C3F3BB2E55}"/>
                </a:ext>
              </a:extLst>
            </p:cNvPr>
            <p:cNvSpPr/>
            <p:nvPr/>
          </p:nvSpPr>
          <p:spPr>
            <a:xfrm>
              <a:off x="-2131648" y="1709681"/>
              <a:ext cx="290084" cy="290082"/>
            </a:xfrm>
            <a:prstGeom prst="pie">
              <a:avLst>
                <a:gd name="adj1" fmla="val 7891950"/>
                <a:gd name="adj2" fmla="val 14819032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Partial Circle 173">
              <a:extLst>
                <a:ext uri="{FF2B5EF4-FFF2-40B4-BE49-F238E27FC236}">
                  <a16:creationId xmlns:a16="http://schemas.microsoft.com/office/drawing/2014/main" id="{757E40CD-6253-4CED-9167-CC7A5EE6C650}"/>
                </a:ext>
              </a:extLst>
            </p:cNvPr>
            <p:cNvSpPr/>
            <p:nvPr/>
          </p:nvSpPr>
          <p:spPr>
            <a:xfrm flipH="1">
              <a:off x="-2131648" y="1709681"/>
              <a:ext cx="290084" cy="290082"/>
            </a:xfrm>
            <a:prstGeom prst="pie">
              <a:avLst>
                <a:gd name="adj1" fmla="val 7891950"/>
                <a:gd name="adj2" fmla="val 14819032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Pentagon 174">
              <a:extLst>
                <a:ext uri="{FF2B5EF4-FFF2-40B4-BE49-F238E27FC236}">
                  <a16:creationId xmlns:a16="http://schemas.microsoft.com/office/drawing/2014/main" id="{209CEEEB-C1B9-4257-9EDD-831586B0B367}"/>
                </a:ext>
              </a:extLst>
            </p:cNvPr>
            <p:cNvSpPr/>
            <p:nvPr/>
          </p:nvSpPr>
          <p:spPr>
            <a:xfrm rot="10800000">
              <a:off x="-2034044" y="1880166"/>
              <a:ext cx="96224" cy="100277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42B9D0D-8915-4E86-9014-423A7DB16452}"/>
                </a:ext>
              </a:extLst>
            </p:cNvPr>
            <p:cNvSpPr/>
            <p:nvPr/>
          </p:nvSpPr>
          <p:spPr>
            <a:xfrm rot="10800000">
              <a:off x="-2034044" y="1804586"/>
              <a:ext cx="96224" cy="1002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</p:grpSp>
      <p:sp>
        <p:nvSpPr>
          <p:cNvPr id="178" name="Oval 177">
            <a:extLst>
              <a:ext uri="{FF2B5EF4-FFF2-40B4-BE49-F238E27FC236}">
                <a16:creationId xmlns:a16="http://schemas.microsoft.com/office/drawing/2014/main" id="{99AD649D-BD1F-42FA-9877-24FF0F8BB600}"/>
              </a:ext>
            </a:extLst>
          </p:cNvPr>
          <p:cNvSpPr/>
          <p:nvPr/>
        </p:nvSpPr>
        <p:spPr>
          <a:xfrm>
            <a:off x="2847997" y="3650197"/>
            <a:ext cx="2700112" cy="2700106"/>
          </a:xfrm>
          <a:prstGeom prst="ellipse">
            <a:avLst/>
          </a:prstGeom>
          <a:solidFill>
            <a:schemeClr val="accent1">
              <a:lumMod val="75000"/>
              <a:alpha val="30000"/>
            </a:schemeClr>
          </a:solidFill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849C478-E256-4258-B46B-C30DB3A98FB7}"/>
              </a:ext>
            </a:extLst>
          </p:cNvPr>
          <p:cNvGrpSpPr/>
          <p:nvPr/>
        </p:nvGrpSpPr>
        <p:grpSpPr>
          <a:xfrm>
            <a:off x="4053011" y="4720121"/>
            <a:ext cx="290084" cy="560258"/>
            <a:chOff x="-2131648" y="1709681"/>
            <a:chExt cx="290084" cy="560258"/>
          </a:xfrm>
        </p:grpSpPr>
        <p:sp>
          <p:nvSpPr>
            <p:cNvPr id="180" name="Pentagon 179">
              <a:extLst>
                <a:ext uri="{FF2B5EF4-FFF2-40B4-BE49-F238E27FC236}">
                  <a16:creationId xmlns:a16="http://schemas.microsoft.com/office/drawing/2014/main" id="{B136D628-1019-4571-BEF4-E26B49B0320B}"/>
                </a:ext>
              </a:extLst>
            </p:cNvPr>
            <p:cNvSpPr/>
            <p:nvPr/>
          </p:nvSpPr>
          <p:spPr>
            <a:xfrm rot="10800000">
              <a:off x="-2102458" y="2027075"/>
              <a:ext cx="233050" cy="24286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181" name="Pentagon 180">
              <a:extLst>
                <a:ext uri="{FF2B5EF4-FFF2-40B4-BE49-F238E27FC236}">
                  <a16:creationId xmlns:a16="http://schemas.microsoft.com/office/drawing/2014/main" id="{21E51B09-94B8-4CCF-BC26-8AA9DB40FA8E}"/>
                </a:ext>
              </a:extLst>
            </p:cNvPr>
            <p:cNvSpPr/>
            <p:nvPr/>
          </p:nvSpPr>
          <p:spPr>
            <a:xfrm rot="10800000">
              <a:off x="-2079825" y="1977925"/>
              <a:ext cx="187786" cy="19569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182" name="Pentagon 181">
              <a:extLst>
                <a:ext uri="{FF2B5EF4-FFF2-40B4-BE49-F238E27FC236}">
                  <a16:creationId xmlns:a16="http://schemas.microsoft.com/office/drawing/2014/main" id="{C9E81EC8-2C23-4138-B64E-512ED0C07174}"/>
                </a:ext>
              </a:extLst>
            </p:cNvPr>
            <p:cNvSpPr/>
            <p:nvPr/>
          </p:nvSpPr>
          <p:spPr>
            <a:xfrm rot="10800000">
              <a:off x="-2056975" y="1929004"/>
              <a:ext cx="142086" cy="148069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183" name="Partial Circle 182">
              <a:extLst>
                <a:ext uri="{FF2B5EF4-FFF2-40B4-BE49-F238E27FC236}">
                  <a16:creationId xmlns:a16="http://schemas.microsoft.com/office/drawing/2014/main" id="{E7713A96-0540-470C-91B9-84CC0B2BF04E}"/>
                </a:ext>
              </a:extLst>
            </p:cNvPr>
            <p:cNvSpPr/>
            <p:nvPr/>
          </p:nvSpPr>
          <p:spPr>
            <a:xfrm>
              <a:off x="-2131648" y="1709681"/>
              <a:ext cx="290084" cy="290082"/>
            </a:xfrm>
            <a:prstGeom prst="pie">
              <a:avLst>
                <a:gd name="adj1" fmla="val 7891950"/>
                <a:gd name="adj2" fmla="val 14819032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Partial Circle 183">
              <a:extLst>
                <a:ext uri="{FF2B5EF4-FFF2-40B4-BE49-F238E27FC236}">
                  <a16:creationId xmlns:a16="http://schemas.microsoft.com/office/drawing/2014/main" id="{8665B1E8-D38E-4491-A96F-5BBC19AF76D2}"/>
                </a:ext>
              </a:extLst>
            </p:cNvPr>
            <p:cNvSpPr/>
            <p:nvPr/>
          </p:nvSpPr>
          <p:spPr>
            <a:xfrm flipH="1">
              <a:off x="-2131648" y="1709681"/>
              <a:ext cx="290084" cy="290082"/>
            </a:xfrm>
            <a:prstGeom prst="pie">
              <a:avLst>
                <a:gd name="adj1" fmla="val 7891950"/>
                <a:gd name="adj2" fmla="val 14819032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Pentagon 184">
              <a:extLst>
                <a:ext uri="{FF2B5EF4-FFF2-40B4-BE49-F238E27FC236}">
                  <a16:creationId xmlns:a16="http://schemas.microsoft.com/office/drawing/2014/main" id="{C82823CD-B694-47D1-A25A-6D84A44A254B}"/>
                </a:ext>
              </a:extLst>
            </p:cNvPr>
            <p:cNvSpPr/>
            <p:nvPr/>
          </p:nvSpPr>
          <p:spPr>
            <a:xfrm rot="10800000">
              <a:off x="-2034044" y="1880166"/>
              <a:ext cx="96224" cy="100277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A2430769-7BF4-4ACB-9A8A-877112BD56AD}"/>
                </a:ext>
              </a:extLst>
            </p:cNvPr>
            <p:cNvSpPr/>
            <p:nvPr/>
          </p:nvSpPr>
          <p:spPr>
            <a:xfrm rot="10800000">
              <a:off x="-2034044" y="1804586"/>
              <a:ext cx="96224" cy="1002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</p:grpSp>
      <p:sp>
        <p:nvSpPr>
          <p:cNvPr id="188" name="Oval 187">
            <a:extLst>
              <a:ext uri="{FF2B5EF4-FFF2-40B4-BE49-F238E27FC236}">
                <a16:creationId xmlns:a16="http://schemas.microsoft.com/office/drawing/2014/main" id="{A1F5F6F7-95BD-403C-80C6-FADDF6AF3058}"/>
              </a:ext>
            </a:extLst>
          </p:cNvPr>
          <p:cNvSpPr/>
          <p:nvPr/>
        </p:nvSpPr>
        <p:spPr>
          <a:xfrm>
            <a:off x="2566436" y="1428600"/>
            <a:ext cx="1081742" cy="1081740"/>
          </a:xfrm>
          <a:prstGeom prst="ellipse">
            <a:avLst/>
          </a:prstGeom>
          <a:solidFill>
            <a:schemeClr val="bg1">
              <a:alpha val="40000"/>
            </a:schemeClr>
          </a:solidFill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39EC7FF-D7E7-49F5-8D92-E1413FAA6BCA}"/>
              </a:ext>
            </a:extLst>
          </p:cNvPr>
          <p:cNvGrpSpPr/>
          <p:nvPr/>
        </p:nvGrpSpPr>
        <p:grpSpPr>
          <a:xfrm>
            <a:off x="2962265" y="1689341"/>
            <a:ext cx="290084" cy="560258"/>
            <a:chOff x="-1699879" y="1709681"/>
            <a:chExt cx="290084" cy="560258"/>
          </a:xfrm>
        </p:grpSpPr>
        <p:sp>
          <p:nvSpPr>
            <p:cNvPr id="190" name="Pentagon 189">
              <a:extLst>
                <a:ext uri="{FF2B5EF4-FFF2-40B4-BE49-F238E27FC236}">
                  <a16:creationId xmlns:a16="http://schemas.microsoft.com/office/drawing/2014/main" id="{8E7422B3-8817-4EF3-86B4-ED75DF54FCAF}"/>
                </a:ext>
              </a:extLst>
            </p:cNvPr>
            <p:cNvSpPr/>
            <p:nvPr/>
          </p:nvSpPr>
          <p:spPr>
            <a:xfrm rot="10800000">
              <a:off x="-1671362" y="2027075"/>
              <a:ext cx="233050" cy="24286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191" name="Pentagon 190">
              <a:extLst>
                <a:ext uri="{FF2B5EF4-FFF2-40B4-BE49-F238E27FC236}">
                  <a16:creationId xmlns:a16="http://schemas.microsoft.com/office/drawing/2014/main" id="{9C174CDC-968C-4646-8275-686A88C81E13}"/>
                </a:ext>
              </a:extLst>
            </p:cNvPr>
            <p:cNvSpPr/>
            <p:nvPr/>
          </p:nvSpPr>
          <p:spPr>
            <a:xfrm rot="10800000">
              <a:off x="-1648729" y="1977925"/>
              <a:ext cx="187786" cy="19569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192" name="Pentagon 191">
              <a:extLst>
                <a:ext uri="{FF2B5EF4-FFF2-40B4-BE49-F238E27FC236}">
                  <a16:creationId xmlns:a16="http://schemas.microsoft.com/office/drawing/2014/main" id="{30AFEC7D-E5ED-42E4-A3DD-911A81E44279}"/>
                </a:ext>
              </a:extLst>
            </p:cNvPr>
            <p:cNvSpPr/>
            <p:nvPr/>
          </p:nvSpPr>
          <p:spPr>
            <a:xfrm rot="10800000">
              <a:off x="-1625879" y="1929004"/>
              <a:ext cx="142086" cy="148069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193" name="Pentagon 192">
              <a:extLst>
                <a:ext uri="{FF2B5EF4-FFF2-40B4-BE49-F238E27FC236}">
                  <a16:creationId xmlns:a16="http://schemas.microsoft.com/office/drawing/2014/main" id="{1C65BF8A-B3DD-4BC2-B93E-17B395104D11}"/>
                </a:ext>
              </a:extLst>
            </p:cNvPr>
            <p:cNvSpPr/>
            <p:nvPr/>
          </p:nvSpPr>
          <p:spPr>
            <a:xfrm rot="10800000">
              <a:off x="-1602948" y="1880166"/>
              <a:ext cx="96224" cy="100277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194" name="Partial Circle 193">
              <a:extLst>
                <a:ext uri="{FF2B5EF4-FFF2-40B4-BE49-F238E27FC236}">
                  <a16:creationId xmlns:a16="http://schemas.microsoft.com/office/drawing/2014/main" id="{EB41EC70-4779-4561-B2BD-9B3115F49045}"/>
                </a:ext>
              </a:extLst>
            </p:cNvPr>
            <p:cNvSpPr/>
            <p:nvPr/>
          </p:nvSpPr>
          <p:spPr>
            <a:xfrm>
              <a:off x="-1699879" y="1709681"/>
              <a:ext cx="290084" cy="290082"/>
            </a:xfrm>
            <a:prstGeom prst="pie">
              <a:avLst>
                <a:gd name="adj1" fmla="val 7891950"/>
                <a:gd name="adj2" fmla="val 2927028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758E7F80-8CA4-4EA1-A54E-96FE942CDE68}"/>
                </a:ext>
              </a:extLst>
            </p:cNvPr>
            <p:cNvSpPr/>
            <p:nvPr/>
          </p:nvSpPr>
          <p:spPr>
            <a:xfrm rot="10800000">
              <a:off x="-1602948" y="1804586"/>
              <a:ext cx="96224" cy="1002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</p:grpSp>
      <p:sp>
        <p:nvSpPr>
          <p:cNvPr id="197" name="Oval 196">
            <a:extLst>
              <a:ext uri="{FF2B5EF4-FFF2-40B4-BE49-F238E27FC236}">
                <a16:creationId xmlns:a16="http://schemas.microsoft.com/office/drawing/2014/main" id="{3C260D5F-00B5-4F74-A078-359F6FDAF589}"/>
              </a:ext>
            </a:extLst>
          </p:cNvPr>
          <p:cNvSpPr/>
          <p:nvPr/>
        </p:nvSpPr>
        <p:spPr>
          <a:xfrm>
            <a:off x="1705845" y="1914578"/>
            <a:ext cx="1081742" cy="1081740"/>
          </a:xfrm>
          <a:prstGeom prst="ellipse">
            <a:avLst/>
          </a:prstGeom>
          <a:solidFill>
            <a:schemeClr val="bg1">
              <a:alpha val="40000"/>
            </a:schemeClr>
          </a:solidFill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8EF4CFA-95E3-4BDA-A3C5-FCEB9C4FE235}"/>
              </a:ext>
            </a:extLst>
          </p:cNvPr>
          <p:cNvGrpSpPr/>
          <p:nvPr/>
        </p:nvGrpSpPr>
        <p:grpSpPr>
          <a:xfrm>
            <a:off x="2101674" y="2175319"/>
            <a:ext cx="290084" cy="560258"/>
            <a:chOff x="-1699879" y="1709681"/>
            <a:chExt cx="290084" cy="560258"/>
          </a:xfrm>
        </p:grpSpPr>
        <p:sp>
          <p:nvSpPr>
            <p:cNvPr id="199" name="Pentagon 198">
              <a:extLst>
                <a:ext uri="{FF2B5EF4-FFF2-40B4-BE49-F238E27FC236}">
                  <a16:creationId xmlns:a16="http://schemas.microsoft.com/office/drawing/2014/main" id="{019FFC90-D7BA-49C6-B029-EC175119107D}"/>
                </a:ext>
              </a:extLst>
            </p:cNvPr>
            <p:cNvSpPr/>
            <p:nvPr/>
          </p:nvSpPr>
          <p:spPr>
            <a:xfrm rot="10800000">
              <a:off x="-1671362" y="2027075"/>
              <a:ext cx="233050" cy="24286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00" name="Pentagon 199">
              <a:extLst>
                <a:ext uri="{FF2B5EF4-FFF2-40B4-BE49-F238E27FC236}">
                  <a16:creationId xmlns:a16="http://schemas.microsoft.com/office/drawing/2014/main" id="{621C312C-12B1-412B-87F4-2E9FCF814121}"/>
                </a:ext>
              </a:extLst>
            </p:cNvPr>
            <p:cNvSpPr/>
            <p:nvPr/>
          </p:nvSpPr>
          <p:spPr>
            <a:xfrm rot="10800000">
              <a:off x="-1648729" y="1977925"/>
              <a:ext cx="187786" cy="19569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01" name="Pentagon 200">
              <a:extLst>
                <a:ext uri="{FF2B5EF4-FFF2-40B4-BE49-F238E27FC236}">
                  <a16:creationId xmlns:a16="http://schemas.microsoft.com/office/drawing/2014/main" id="{C172B00F-1C8D-4422-95CE-054C3C62F189}"/>
                </a:ext>
              </a:extLst>
            </p:cNvPr>
            <p:cNvSpPr/>
            <p:nvPr/>
          </p:nvSpPr>
          <p:spPr>
            <a:xfrm rot="10800000">
              <a:off x="-1625879" y="1929004"/>
              <a:ext cx="142086" cy="148069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02" name="Pentagon 201">
              <a:extLst>
                <a:ext uri="{FF2B5EF4-FFF2-40B4-BE49-F238E27FC236}">
                  <a16:creationId xmlns:a16="http://schemas.microsoft.com/office/drawing/2014/main" id="{0A5F5E91-F0E2-4BB0-821D-B7F879DA8ABF}"/>
                </a:ext>
              </a:extLst>
            </p:cNvPr>
            <p:cNvSpPr/>
            <p:nvPr/>
          </p:nvSpPr>
          <p:spPr>
            <a:xfrm rot="10800000">
              <a:off x="-1602948" y="1880166"/>
              <a:ext cx="96224" cy="100277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03" name="Partial Circle 202">
              <a:extLst>
                <a:ext uri="{FF2B5EF4-FFF2-40B4-BE49-F238E27FC236}">
                  <a16:creationId xmlns:a16="http://schemas.microsoft.com/office/drawing/2014/main" id="{A0141190-5639-491A-937F-110BCFA33810}"/>
                </a:ext>
              </a:extLst>
            </p:cNvPr>
            <p:cNvSpPr/>
            <p:nvPr/>
          </p:nvSpPr>
          <p:spPr>
            <a:xfrm>
              <a:off x="-1699879" y="1709681"/>
              <a:ext cx="290084" cy="290082"/>
            </a:xfrm>
            <a:prstGeom prst="pie">
              <a:avLst>
                <a:gd name="adj1" fmla="val 7891950"/>
                <a:gd name="adj2" fmla="val 2927028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AC2D058-B287-4696-B990-1794BC7294B9}"/>
                </a:ext>
              </a:extLst>
            </p:cNvPr>
            <p:cNvSpPr/>
            <p:nvPr/>
          </p:nvSpPr>
          <p:spPr>
            <a:xfrm rot="10800000">
              <a:off x="-1602948" y="1804586"/>
              <a:ext cx="96224" cy="1002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</p:grpSp>
      <p:sp>
        <p:nvSpPr>
          <p:cNvPr id="206" name="Oval 205">
            <a:extLst>
              <a:ext uri="{FF2B5EF4-FFF2-40B4-BE49-F238E27FC236}">
                <a16:creationId xmlns:a16="http://schemas.microsoft.com/office/drawing/2014/main" id="{B4FCE51E-CAFA-4B62-B755-ADC5EB934EA5}"/>
              </a:ext>
            </a:extLst>
          </p:cNvPr>
          <p:cNvSpPr/>
          <p:nvPr/>
        </p:nvSpPr>
        <p:spPr>
          <a:xfrm>
            <a:off x="1654454" y="2885272"/>
            <a:ext cx="1081742" cy="1081740"/>
          </a:xfrm>
          <a:prstGeom prst="ellipse">
            <a:avLst/>
          </a:prstGeom>
          <a:solidFill>
            <a:schemeClr val="bg1">
              <a:alpha val="40000"/>
            </a:schemeClr>
          </a:solidFill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05A5EDA-FB6F-4D09-83E5-23E120117462}"/>
              </a:ext>
            </a:extLst>
          </p:cNvPr>
          <p:cNvGrpSpPr/>
          <p:nvPr/>
        </p:nvGrpSpPr>
        <p:grpSpPr>
          <a:xfrm>
            <a:off x="2050283" y="3146013"/>
            <a:ext cx="290084" cy="560258"/>
            <a:chOff x="-1699879" y="1709681"/>
            <a:chExt cx="290084" cy="560258"/>
          </a:xfrm>
        </p:grpSpPr>
        <p:sp>
          <p:nvSpPr>
            <p:cNvPr id="248" name="Pentagon 247">
              <a:extLst>
                <a:ext uri="{FF2B5EF4-FFF2-40B4-BE49-F238E27FC236}">
                  <a16:creationId xmlns:a16="http://schemas.microsoft.com/office/drawing/2014/main" id="{14A4E13E-A014-4C42-96A0-B413691F221E}"/>
                </a:ext>
              </a:extLst>
            </p:cNvPr>
            <p:cNvSpPr/>
            <p:nvPr/>
          </p:nvSpPr>
          <p:spPr>
            <a:xfrm rot="10800000">
              <a:off x="-1671362" y="2027075"/>
              <a:ext cx="233050" cy="24286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49" name="Pentagon 248">
              <a:extLst>
                <a:ext uri="{FF2B5EF4-FFF2-40B4-BE49-F238E27FC236}">
                  <a16:creationId xmlns:a16="http://schemas.microsoft.com/office/drawing/2014/main" id="{189B6FAA-00C6-4822-B5BC-D603CD6C193D}"/>
                </a:ext>
              </a:extLst>
            </p:cNvPr>
            <p:cNvSpPr/>
            <p:nvPr/>
          </p:nvSpPr>
          <p:spPr>
            <a:xfrm rot="10800000">
              <a:off x="-1648729" y="1977925"/>
              <a:ext cx="187786" cy="19569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50" name="Pentagon 249">
              <a:extLst>
                <a:ext uri="{FF2B5EF4-FFF2-40B4-BE49-F238E27FC236}">
                  <a16:creationId xmlns:a16="http://schemas.microsoft.com/office/drawing/2014/main" id="{63BFFE53-E156-411C-9B81-5AB1DDDB8B9A}"/>
                </a:ext>
              </a:extLst>
            </p:cNvPr>
            <p:cNvSpPr/>
            <p:nvPr/>
          </p:nvSpPr>
          <p:spPr>
            <a:xfrm rot="10800000">
              <a:off x="-1625879" y="1929004"/>
              <a:ext cx="142086" cy="148069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51" name="Pentagon 250">
              <a:extLst>
                <a:ext uri="{FF2B5EF4-FFF2-40B4-BE49-F238E27FC236}">
                  <a16:creationId xmlns:a16="http://schemas.microsoft.com/office/drawing/2014/main" id="{6A31529B-E5C5-47F1-AF95-C93E0A368656}"/>
                </a:ext>
              </a:extLst>
            </p:cNvPr>
            <p:cNvSpPr/>
            <p:nvPr/>
          </p:nvSpPr>
          <p:spPr>
            <a:xfrm rot="10800000">
              <a:off x="-1602948" y="1880166"/>
              <a:ext cx="96224" cy="100277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52" name="Partial Circle 251">
              <a:extLst>
                <a:ext uri="{FF2B5EF4-FFF2-40B4-BE49-F238E27FC236}">
                  <a16:creationId xmlns:a16="http://schemas.microsoft.com/office/drawing/2014/main" id="{26EC64E6-D0B7-4416-991C-4FA71EB08663}"/>
                </a:ext>
              </a:extLst>
            </p:cNvPr>
            <p:cNvSpPr/>
            <p:nvPr/>
          </p:nvSpPr>
          <p:spPr>
            <a:xfrm>
              <a:off x="-1699879" y="1709681"/>
              <a:ext cx="290084" cy="290082"/>
            </a:xfrm>
            <a:prstGeom prst="pie">
              <a:avLst>
                <a:gd name="adj1" fmla="val 7891950"/>
                <a:gd name="adj2" fmla="val 2927028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14990911-CAE2-430A-95F2-09EF93F0965C}"/>
                </a:ext>
              </a:extLst>
            </p:cNvPr>
            <p:cNvSpPr/>
            <p:nvPr/>
          </p:nvSpPr>
          <p:spPr>
            <a:xfrm rot="10800000">
              <a:off x="-1602948" y="1804586"/>
              <a:ext cx="96224" cy="1002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</p:grpSp>
      <p:sp>
        <p:nvSpPr>
          <p:cNvPr id="255" name="Oval 254">
            <a:extLst>
              <a:ext uri="{FF2B5EF4-FFF2-40B4-BE49-F238E27FC236}">
                <a16:creationId xmlns:a16="http://schemas.microsoft.com/office/drawing/2014/main" id="{21657AEB-48AD-4859-9DA1-A640249C0DC8}"/>
              </a:ext>
            </a:extLst>
          </p:cNvPr>
          <p:cNvSpPr/>
          <p:nvPr/>
        </p:nvSpPr>
        <p:spPr>
          <a:xfrm>
            <a:off x="3428420" y="1892993"/>
            <a:ext cx="1081742" cy="1081740"/>
          </a:xfrm>
          <a:prstGeom prst="ellipse">
            <a:avLst/>
          </a:prstGeom>
          <a:solidFill>
            <a:schemeClr val="bg1">
              <a:alpha val="40000"/>
            </a:schemeClr>
          </a:solidFill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3E8A3AA-2822-4B6D-8809-45D026AFEF27}"/>
              </a:ext>
            </a:extLst>
          </p:cNvPr>
          <p:cNvGrpSpPr/>
          <p:nvPr/>
        </p:nvGrpSpPr>
        <p:grpSpPr>
          <a:xfrm>
            <a:off x="3824249" y="2153734"/>
            <a:ext cx="290084" cy="560258"/>
            <a:chOff x="-1699879" y="1709681"/>
            <a:chExt cx="290084" cy="560258"/>
          </a:xfrm>
        </p:grpSpPr>
        <p:sp>
          <p:nvSpPr>
            <p:cNvPr id="257" name="Pentagon 256">
              <a:extLst>
                <a:ext uri="{FF2B5EF4-FFF2-40B4-BE49-F238E27FC236}">
                  <a16:creationId xmlns:a16="http://schemas.microsoft.com/office/drawing/2014/main" id="{41A4659D-7D75-40D6-BEE4-FB19B9EDBE32}"/>
                </a:ext>
              </a:extLst>
            </p:cNvPr>
            <p:cNvSpPr/>
            <p:nvPr/>
          </p:nvSpPr>
          <p:spPr>
            <a:xfrm rot="10800000">
              <a:off x="-1671362" y="2027075"/>
              <a:ext cx="233050" cy="24286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58" name="Pentagon 257">
              <a:extLst>
                <a:ext uri="{FF2B5EF4-FFF2-40B4-BE49-F238E27FC236}">
                  <a16:creationId xmlns:a16="http://schemas.microsoft.com/office/drawing/2014/main" id="{65AED8EF-1701-4BA4-AB84-B0D54EF8CFEE}"/>
                </a:ext>
              </a:extLst>
            </p:cNvPr>
            <p:cNvSpPr/>
            <p:nvPr/>
          </p:nvSpPr>
          <p:spPr>
            <a:xfrm rot="10800000">
              <a:off x="-1648729" y="1977925"/>
              <a:ext cx="187786" cy="19569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59" name="Pentagon 258">
              <a:extLst>
                <a:ext uri="{FF2B5EF4-FFF2-40B4-BE49-F238E27FC236}">
                  <a16:creationId xmlns:a16="http://schemas.microsoft.com/office/drawing/2014/main" id="{EDA1250C-78D4-4B1E-878A-DA4B1578C85F}"/>
                </a:ext>
              </a:extLst>
            </p:cNvPr>
            <p:cNvSpPr/>
            <p:nvPr/>
          </p:nvSpPr>
          <p:spPr>
            <a:xfrm rot="10800000">
              <a:off x="-1625879" y="1929004"/>
              <a:ext cx="142086" cy="148069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60" name="Pentagon 259">
              <a:extLst>
                <a:ext uri="{FF2B5EF4-FFF2-40B4-BE49-F238E27FC236}">
                  <a16:creationId xmlns:a16="http://schemas.microsoft.com/office/drawing/2014/main" id="{11451389-D43F-4C35-A0D0-896B6EE5FFC0}"/>
                </a:ext>
              </a:extLst>
            </p:cNvPr>
            <p:cNvSpPr/>
            <p:nvPr/>
          </p:nvSpPr>
          <p:spPr>
            <a:xfrm rot="10800000">
              <a:off x="-1602948" y="1880166"/>
              <a:ext cx="96224" cy="100277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61" name="Partial Circle 260">
              <a:extLst>
                <a:ext uri="{FF2B5EF4-FFF2-40B4-BE49-F238E27FC236}">
                  <a16:creationId xmlns:a16="http://schemas.microsoft.com/office/drawing/2014/main" id="{3B59D06A-A2A5-42DA-8FD8-3ECB6E1E4E82}"/>
                </a:ext>
              </a:extLst>
            </p:cNvPr>
            <p:cNvSpPr/>
            <p:nvPr/>
          </p:nvSpPr>
          <p:spPr>
            <a:xfrm>
              <a:off x="-1699879" y="1709681"/>
              <a:ext cx="290084" cy="290082"/>
            </a:xfrm>
            <a:prstGeom prst="pie">
              <a:avLst>
                <a:gd name="adj1" fmla="val 7891950"/>
                <a:gd name="adj2" fmla="val 2927028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1BA85F5A-8828-4DAD-9721-317314E1179C}"/>
                </a:ext>
              </a:extLst>
            </p:cNvPr>
            <p:cNvSpPr/>
            <p:nvPr/>
          </p:nvSpPr>
          <p:spPr>
            <a:xfrm rot="10800000">
              <a:off x="-1602948" y="1804586"/>
              <a:ext cx="96224" cy="1002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</p:grpSp>
      <p:sp>
        <p:nvSpPr>
          <p:cNvPr id="264" name="Oval 263">
            <a:extLst>
              <a:ext uri="{FF2B5EF4-FFF2-40B4-BE49-F238E27FC236}">
                <a16:creationId xmlns:a16="http://schemas.microsoft.com/office/drawing/2014/main" id="{FBC94B3B-FB3D-4179-A307-ACF2ECF0F619}"/>
              </a:ext>
            </a:extLst>
          </p:cNvPr>
          <p:cNvSpPr/>
          <p:nvPr/>
        </p:nvSpPr>
        <p:spPr>
          <a:xfrm>
            <a:off x="3389293" y="2866242"/>
            <a:ext cx="1081742" cy="1081740"/>
          </a:xfrm>
          <a:prstGeom prst="ellipse">
            <a:avLst/>
          </a:prstGeom>
          <a:solidFill>
            <a:schemeClr val="bg1">
              <a:alpha val="40000"/>
            </a:schemeClr>
          </a:solidFill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F7B8824F-B3E1-4010-A149-88F5478624B2}"/>
              </a:ext>
            </a:extLst>
          </p:cNvPr>
          <p:cNvGrpSpPr/>
          <p:nvPr/>
        </p:nvGrpSpPr>
        <p:grpSpPr>
          <a:xfrm>
            <a:off x="3785122" y="3126983"/>
            <a:ext cx="290084" cy="560258"/>
            <a:chOff x="-1699879" y="1709681"/>
            <a:chExt cx="290084" cy="560258"/>
          </a:xfrm>
        </p:grpSpPr>
        <p:sp>
          <p:nvSpPr>
            <p:cNvPr id="266" name="Pentagon 265">
              <a:extLst>
                <a:ext uri="{FF2B5EF4-FFF2-40B4-BE49-F238E27FC236}">
                  <a16:creationId xmlns:a16="http://schemas.microsoft.com/office/drawing/2014/main" id="{909B08BD-0D16-49F3-9A3B-8BD8624A8090}"/>
                </a:ext>
              </a:extLst>
            </p:cNvPr>
            <p:cNvSpPr/>
            <p:nvPr/>
          </p:nvSpPr>
          <p:spPr>
            <a:xfrm rot="10800000">
              <a:off x="-1671362" y="2027075"/>
              <a:ext cx="233050" cy="24286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67" name="Pentagon 266">
              <a:extLst>
                <a:ext uri="{FF2B5EF4-FFF2-40B4-BE49-F238E27FC236}">
                  <a16:creationId xmlns:a16="http://schemas.microsoft.com/office/drawing/2014/main" id="{5A8E5839-D621-416C-A3AC-8360E732F85B}"/>
                </a:ext>
              </a:extLst>
            </p:cNvPr>
            <p:cNvSpPr/>
            <p:nvPr/>
          </p:nvSpPr>
          <p:spPr>
            <a:xfrm rot="10800000">
              <a:off x="-1648729" y="1977925"/>
              <a:ext cx="187786" cy="19569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68" name="Pentagon 267">
              <a:extLst>
                <a:ext uri="{FF2B5EF4-FFF2-40B4-BE49-F238E27FC236}">
                  <a16:creationId xmlns:a16="http://schemas.microsoft.com/office/drawing/2014/main" id="{102F2097-074B-4928-B0EB-D79A6DD101CA}"/>
                </a:ext>
              </a:extLst>
            </p:cNvPr>
            <p:cNvSpPr/>
            <p:nvPr/>
          </p:nvSpPr>
          <p:spPr>
            <a:xfrm rot="10800000">
              <a:off x="-1625879" y="1929004"/>
              <a:ext cx="142086" cy="148069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69" name="Pentagon 268">
              <a:extLst>
                <a:ext uri="{FF2B5EF4-FFF2-40B4-BE49-F238E27FC236}">
                  <a16:creationId xmlns:a16="http://schemas.microsoft.com/office/drawing/2014/main" id="{BF181F1E-78AB-4CD9-9445-114FA99D4B66}"/>
                </a:ext>
              </a:extLst>
            </p:cNvPr>
            <p:cNvSpPr/>
            <p:nvPr/>
          </p:nvSpPr>
          <p:spPr>
            <a:xfrm rot="10800000">
              <a:off x="-1602948" y="1880166"/>
              <a:ext cx="96224" cy="100277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70" name="Partial Circle 269">
              <a:extLst>
                <a:ext uri="{FF2B5EF4-FFF2-40B4-BE49-F238E27FC236}">
                  <a16:creationId xmlns:a16="http://schemas.microsoft.com/office/drawing/2014/main" id="{CDB4E13C-6A96-4328-AED8-BFF05FA213B9}"/>
                </a:ext>
              </a:extLst>
            </p:cNvPr>
            <p:cNvSpPr/>
            <p:nvPr/>
          </p:nvSpPr>
          <p:spPr>
            <a:xfrm>
              <a:off x="-1699879" y="1709681"/>
              <a:ext cx="290084" cy="290082"/>
            </a:xfrm>
            <a:prstGeom prst="pie">
              <a:avLst>
                <a:gd name="adj1" fmla="val 7891950"/>
                <a:gd name="adj2" fmla="val 2927028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835BB5BC-704B-4E51-991C-52D84AB50E5E}"/>
                </a:ext>
              </a:extLst>
            </p:cNvPr>
            <p:cNvSpPr/>
            <p:nvPr/>
          </p:nvSpPr>
          <p:spPr>
            <a:xfrm rot="10800000">
              <a:off x="-1602948" y="1804586"/>
              <a:ext cx="96224" cy="1002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</p:grpSp>
      <p:sp>
        <p:nvSpPr>
          <p:cNvPr id="273" name="Oval 272">
            <a:extLst>
              <a:ext uri="{FF2B5EF4-FFF2-40B4-BE49-F238E27FC236}">
                <a16:creationId xmlns:a16="http://schemas.microsoft.com/office/drawing/2014/main" id="{2FE203DF-EDDF-44A5-B431-445E2D386F8B}"/>
              </a:ext>
            </a:extLst>
          </p:cNvPr>
          <p:cNvSpPr/>
          <p:nvPr/>
        </p:nvSpPr>
        <p:spPr>
          <a:xfrm>
            <a:off x="2499274" y="3360939"/>
            <a:ext cx="1081742" cy="1081740"/>
          </a:xfrm>
          <a:prstGeom prst="ellipse">
            <a:avLst/>
          </a:prstGeom>
          <a:solidFill>
            <a:schemeClr val="bg1">
              <a:alpha val="40000"/>
            </a:schemeClr>
          </a:solidFill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7DD7E36-8F57-45AD-9245-72A77F536F74}"/>
              </a:ext>
            </a:extLst>
          </p:cNvPr>
          <p:cNvGrpSpPr/>
          <p:nvPr/>
        </p:nvGrpSpPr>
        <p:grpSpPr>
          <a:xfrm>
            <a:off x="2895103" y="3621680"/>
            <a:ext cx="290084" cy="560258"/>
            <a:chOff x="-1699879" y="1709681"/>
            <a:chExt cx="290084" cy="560258"/>
          </a:xfrm>
        </p:grpSpPr>
        <p:sp>
          <p:nvSpPr>
            <p:cNvPr id="275" name="Pentagon 274">
              <a:extLst>
                <a:ext uri="{FF2B5EF4-FFF2-40B4-BE49-F238E27FC236}">
                  <a16:creationId xmlns:a16="http://schemas.microsoft.com/office/drawing/2014/main" id="{BA40D762-1C94-4105-84CB-3D6DCBE8FDE1}"/>
                </a:ext>
              </a:extLst>
            </p:cNvPr>
            <p:cNvSpPr/>
            <p:nvPr/>
          </p:nvSpPr>
          <p:spPr>
            <a:xfrm rot="10800000">
              <a:off x="-1671362" y="2027075"/>
              <a:ext cx="233050" cy="24286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76" name="Pentagon 275">
              <a:extLst>
                <a:ext uri="{FF2B5EF4-FFF2-40B4-BE49-F238E27FC236}">
                  <a16:creationId xmlns:a16="http://schemas.microsoft.com/office/drawing/2014/main" id="{C723D45F-2EE0-485B-A63D-CB9B39F095CC}"/>
                </a:ext>
              </a:extLst>
            </p:cNvPr>
            <p:cNvSpPr/>
            <p:nvPr/>
          </p:nvSpPr>
          <p:spPr>
            <a:xfrm rot="10800000">
              <a:off x="-1648729" y="1977925"/>
              <a:ext cx="187786" cy="19569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77" name="Pentagon 276">
              <a:extLst>
                <a:ext uri="{FF2B5EF4-FFF2-40B4-BE49-F238E27FC236}">
                  <a16:creationId xmlns:a16="http://schemas.microsoft.com/office/drawing/2014/main" id="{F3469F30-86AF-4E07-913B-F7EA5ADE36D2}"/>
                </a:ext>
              </a:extLst>
            </p:cNvPr>
            <p:cNvSpPr/>
            <p:nvPr/>
          </p:nvSpPr>
          <p:spPr>
            <a:xfrm rot="10800000">
              <a:off x="-1625879" y="1929004"/>
              <a:ext cx="142086" cy="148069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78" name="Pentagon 277">
              <a:extLst>
                <a:ext uri="{FF2B5EF4-FFF2-40B4-BE49-F238E27FC236}">
                  <a16:creationId xmlns:a16="http://schemas.microsoft.com/office/drawing/2014/main" id="{AE7492A2-A4D0-4D7E-BADE-FACACB4CEDA1}"/>
                </a:ext>
              </a:extLst>
            </p:cNvPr>
            <p:cNvSpPr/>
            <p:nvPr/>
          </p:nvSpPr>
          <p:spPr>
            <a:xfrm rot="10800000">
              <a:off x="-1602948" y="1880166"/>
              <a:ext cx="96224" cy="100277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79" name="Partial Circle 278">
              <a:extLst>
                <a:ext uri="{FF2B5EF4-FFF2-40B4-BE49-F238E27FC236}">
                  <a16:creationId xmlns:a16="http://schemas.microsoft.com/office/drawing/2014/main" id="{E4CA8D10-83B6-48CE-B99F-4C10D5C7DB81}"/>
                </a:ext>
              </a:extLst>
            </p:cNvPr>
            <p:cNvSpPr/>
            <p:nvPr/>
          </p:nvSpPr>
          <p:spPr>
            <a:xfrm>
              <a:off x="-1699879" y="1709681"/>
              <a:ext cx="290084" cy="290082"/>
            </a:xfrm>
            <a:prstGeom prst="pie">
              <a:avLst>
                <a:gd name="adj1" fmla="val 7891950"/>
                <a:gd name="adj2" fmla="val 2927028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97545AEE-02AC-442A-8E3C-2729387938D6}"/>
                </a:ext>
              </a:extLst>
            </p:cNvPr>
            <p:cNvSpPr/>
            <p:nvPr/>
          </p:nvSpPr>
          <p:spPr>
            <a:xfrm rot="10800000">
              <a:off x="-1602948" y="1804586"/>
              <a:ext cx="96224" cy="1002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93CF9895-6CEC-451F-B809-DC6A1415E594}"/>
              </a:ext>
            </a:extLst>
          </p:cNvPr>
          <p:cNvSpPr/>
          <p:nvPr/>
        </p:nvSpPr>
        <p:spPr>
          <a:xfrm>
            <a:off x="2529521" y="2395943"/>
            <a:ext cx="1081742" cy="1081740"/>
          </a:xfrm>
          <a:prstGeom prst="ellipse">
            <a:avLst/>
          </a:prstGeom>
          <a:solidFill>
            <a:schemeClr val="bg1">
              <a:alpha val="40000"/>
            </a:schemeClr>
          </a:solidFill>
          <a:ln w="254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EDA040-49A7-4246-868B-6DE2E9F4C5C5}"/>
              </a:ext>
            </a:extLst>
          </p:cNvPr>
          <p:cNvGrpSpPr/>
          <p:nvPr/>
        </p:nvGrpSpPr>
        <p:grpSpPr>
          <a:xfrm>
            <a:off x="2925350" y="2656684"/>
            <a:ext cx="290084" cy="560258"/>
            <a:chOff x="-1699879" y="1709681"/>
            <a:chExt cx="290084" cy="560258"/>
          </a:xfrm>
        </p:grpSpPr>
        <p:sp>
          <p:nvSpPr>
            <p:cNvPr id="54" name="Pentagon 53">
              <a:extLst>
                <a:ext uri="{FF2B5EF4-FFF2-40B4-BE49-F238E27FC236}">
                  <a16:creationId xmlns:a16="http://schemas.microsoft.com/office/drawing/2014/main" id="{05260EF7-4C93-4A79-89A8-E8E9323D795D}"/>
                </a:ext>
              </a:extLst>
            </p:cNvPr>
            <p:cNvSpPr/>
            <p:nvPr/>
          </p:nvSpPr>
          <p:spPr>
            <a:xfrm rot="10800000">
              <a:off x="-1671362" y="2027075"/>
              <a:ext cx="233050" cy="24286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55" name="Pentagon 54">
              <a:extLst>
                <a:ext uri="{FF2B5EF4-FFF2-40B4-BE49-F238E27FC236}">
                  <a16:creationId xmlns:a16="http://schemas.microsoft.com/office/drawing/2014/main" id="{FC397568-6E43-4829-BA4E-4B258941D4C1}"/>
                </a:ext>
              </a:extLst>
            </p:cNvPr>
            <p:cNvSpPr/>
            <p:nvPr/>
          </p:nvSpPr>
          <p:spPr>
            <a:xfrm rot="10800000">
              <a:off x="-1648729" y="1977925"/>
              <a:ext cx="187786" cy="19569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57" name="Pentagon 56">
              <a:extLst>
                <a:ext uri="{FF2B5EF4-FFF2-40B4-BE49-F238E27FC236}">
                  <a16:creationId xmlns:a16="http://schemas.microsoft.com/office/drawing/2014/main" id="{6198E725-156F-4EFF-ADB0-387513CA932A}"/>
                </a:ext>
              </a:extLst>
            </p:cNvPr>
            <p:cNvSpPr/>
            <p:nvPr/>
          </p:nvSpPr>
          <p:spPr>
            <a:xfrm rot="10800000">
              <a:off x="-1625879" y="1929004"/>
              <a:ext cx="142086" cy="148069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58" name="Pentagon 57">
              <a:extLst>
                <a:ext uri="{FF2B5EF4-FFF2-40B4-BE49-F238E27FC236}">
                  <a16:creationId xmlns:a16="http://schemas.microsoft.com/office/drawing/2014/main" id="{5ED28C6E-8A94-4B41-9456-0DF1B04279E6}"/>
                </a:ext>
              </a:extLst>
            </p:cNvPr>
            <p:cNvSpPr/>
            <p:nvPr/>
          </p:nvSpPr>
          <p:spPr>
            <a:xfrm rot="10800000">
              <a:off x="-1602948" y="1880166"/>
              <a:ext cx="96224" cy="100277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60" name="Partial Circle 59">
              <a:extLst>
                <a:ext uri="{FF2B5EF4-FFF2-40B4-BE49-F238E27FC236}">
                  <a16:creationId xmlns:a16="http://schemas.microsoft.com/office/drawing/2014/main" id="{5E0A095F-239E-4038-802C-8AEE5183852A}"/>
                </a:ext>
              </a:extLst>
            </p:cNvPr>
            <p:cNvSpPr/>
            <p:nvPr/>
          </p:nvSpPr>
          <p:spPr>
            <a:xfrm>
              <a:off x="-1699879" y="1709681"/>
              <a:ext cx="290084" cy="290082"/>
            </a:xfrm>
            <a:prstGeom prst="pie">
              <a:avLst>
                <a:gd name="adj1" fmla="val 7891950"/>
                <a:gd name="adj2" fmla="val 2927028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E6F1D5E-1BD9-4A92-A0F9-8D2DF78F9E6D}"/>
                </a:ext>
              </a:extLst>
            </p:cNvPr>
            <p:cNvSpPr/>
            <p:nvPr/>
          </p:nvSpPr>
          <p:spPr>
            <a:xfrm rot="10800000">
              <a:off x="-1602948" y="1804586"/>
              <a:ext cx="96224" cy="1002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47B1989-9A47-4EED-96AE-B3AC773EA762}"/>
              </a:ext>
            </a:extLst>
          </p:cNvPr>
          <p:cNvSpPr/>
          <p:nvPr/>
        </p:nvSpPr>
        <p:spPr>
          <a:xfrm>
            <a:off x="80981" y="289416"/>
            <a:ext cx="1675494" cy="734422"/>
          </a:xfrm>
          <a:prstGeom prst="roundRect">
            <a:avLst/>
          </a:prstGeom>
          <a:solidFill>
            <a:schemeClr val="bg1"/>
          </a:solidFill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Omni micro</a:t>
            </a:r>
          </a:p>
          <a:p>
            <a:pPr>
              <a:spcAft>
                <a:spcPts val="1200"/>
              </a:spcAft>
              <a:buSzPct val="100000"/>
            </a:pPr>
            <a:r>
              <a:rPr lang="en-US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3-sect. macro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9194293B-C374-4F12-9543-C33D58B7261B}"/>
              </a:ext>
            </a:extLst>
          </p:cNvPr>
          <p:cNvGrpSpPr/>
          <p:nvPr/>
        </p:nvGrpSpPr>
        <p:grpSpPr>
          <a:xfrm>
            <a:off x="214484" y="93821"/>
            <a:ext cx="290084" cy="560258"/>
            <a:chOff x="-1699879" y="1709681"/>
            <a:chExt cx="290084" cy="560258"/>
          </a:xfrm>
        </p:grpSpPr>
        <p:sp>
          <p:nvSpPr>
            <p:cNvPr id="290" name="Pentagon 289">
              <a:extLst>
                <a:ext uri="{FF2B5EF4-FFF2-40B4-BE49-F238E27FC236}">
                  <a16:creationId xmlns:a16="http://schemas.microsoft.com/office/drawing/2014/main" id="{6555C85E-9BCA-4413-A931-A50D68B7BD05}"/>
                </a:ext>
              </a:extLst>
            </p:cNvPr>
            <p:cNvSpPr/>
            <p:nvPr/>
          </p:nvSpPr>
          <p:spPr>
            <a:xfrm rot="10800000">
              <a:off x="-1671362" y="2027075"/>
              <a:ext cx="233050" cy="24286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91" name="Pentagon 290">
              <a:extLst>
                <a:ext uri="{FF2B5EF4-FFF2-40B4-BE49-F238E27FC236}">
                  <a16:creationId xmlns:a16="http://schemas.microsoft.com/office/drawing/2014/main" id="{F771291F-5F7D-47A3-B547-D548C1FC79B9}"/>
                </a:ext>
              </a:extLst>
            </p:cNvPr>
            <p:cNvSpPr/>
            <p:nvPr/>
          </p:nvSpPr>
          <p:spPr>
            <a:xfrm rot="10800000">
              <a:off x="-1648729" y="1977925"/>
              <a:ext cx="187786" cy="19569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92" name="Pentagon 291">
              <a:extLst>
                <a:ext uri="{FF2B5EF4-FFF2-40B4-BE49-F238E27FC236}">
                  <a16:creationId xmlns:a16="http://schemas.microsoft.com/office/drawing/2014/main" id="{59F77B89-2B91-4373-9DAE-999C5DF7E35A}"/>
                </a:ext>
              </a:extLst>
            </p:cNvPr>
            <p:cNvSpPr/>
            <p:nvPr/>
          </p:nvSpPr>
          <p:spPr>
            <a:xfrm rot="10800000">
              <a:off x="-1625879" y="1929004"/>
              <a:ext cx="142086" cy="148069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93" name="Pentagon 292">
              <a:extLst>
                <a:ext uri="{FF2B5EF4-FFF2-40B4-BE49-F238E27FC236}">
                  <a16:creationId xmlns:a16="http://schemas.microsoft.com/office/drawing/2014/main" id="{2E391760-3BE3-476B-85E4-782C3AB5EB94}"/>
                </a:ext>
              </a:extLst>
            </p:cNvPr>
            <p:cNvSpPr/>
            <p:nvPr/>
          </p:nvSpPr>
          <p:spPr>
            <a:xfrm rot="10800000">
              <a:off x="-1602948" y="1880166"/>
              <a:ext cx="96224" cy="100277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94" name="Partial Circle 293">
              <a:extLst>
                <a:ext uri="{FF2B5EF4-FFF2-40B4-BE49-F238E27FC236}">
                  <a16:creationId xmlns:a16="http://schemas.microsoft.com/office/drawing/2014/main" id="{E67D016A-BE51-4C6C-BE25-5C53A2012177}"/>
                </a:ext>
              </a:extLst>
            </p:cNvPr>
            <p:cNvSpPr/>
            <p:nvPr/>
          </p:nvSpPr>
          <p:spPr>
            <a:xfrm>
              <a:off x="-1699879" y="1709681"/>
              <a:ext cx="290084" cy="290082"/>
            </a:xfrm>
            <a:prstGeom prst="pie">
              <a:avLst>
                <a:gd name="adj1" fmla="val 7891950"/>
                <a:gd name="adj2" fmla="val 2927028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17A8043-7FE5-44FD-A267-54300EB7B33E}"/>
                </a:ext>
              </a:extLst>
            </p:cNvPr>
            <p:cNvSpPr/>
            <p:nvPr/>
          </p:nvSpPr>
          <p:spPr>
            <a:xfrm rot="10800000">
              <a:off x="-1602948" y="1804586"/>
              <a:ext cx="96224" cy="1002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E738E6B6-F943-4855-B5B0-DDA991938B98}"/>
              </a:ext>
            </a:extLst>
          </p:cNvPr>
          <p:cNvGrpSpPr/>
          <p:nvPr/>
        </p:nvGrpSpPr>
        <p:grpSpPr>
          <a:xfrm>
            <a:off x="214484" y="656702"/>
            <a:ext cx="290084" cy="560258"/>
            <a:chOff x="-2131648" y="1709681"/>
            <a:chExt cx="290084" cy="560258"/>
          </a:xfrm>
        </p:grpSpPr>
        <p:sp>
          <p:nvSpPr>
            <p:cNvPr id="282" name="Pentagon 281">
              <a:extLst>
                <a:ext uri="{FF2B5EF4-FFF2-40B4-BE49-F238E27FC236}">
                  <a16:creationId xmlns:a16="http://schemas.microsoft.com/office/drawing/2014/main" id="{2D4DF89F-0C4F-446B-89E9-02B8EC88EFFB}"/>
                </a:ext>
              </a:extLst>
            </p:cNvPr>
            <p:cNvSpPr/>
            <p:nvPr/>
          </p:nvSpPr>
          <p:spPr>
            <a:xfrm rot="10800000">
              <a:off x="-2102458" y="2027075"/>
              <a:ext cx="233050" cy="24286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83" name="Pentagon 282">
              <a:extLst>
                <a:ext uri="{FF2B5EF4-FFF2-40B4-BE49-F238E27FC236}">
                  <a16:creationId xmlns:a16="http://schemas.microsoft.com/office/drawing/2014/main" id="{F231C75F-D5DA-4C91-ACD5-8ED9AB2B9E09}"/>
                </a:ext>
              </a:extLst>
            </p:cNvPr>
            <p:cNvSpPr/>
            <p:nvPr/>
          </p:nvSpPr>
          <p:spPr>
            <a:xfrm rot="10800000">
              <a:off x="-2079825" y="1977925"/>
              <a:ext cx="187786" cy="195694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84" name="Pentagon 283">
              <a:extLst>
                <a:ext uri="{FF2B5EF4-FFF2-40B4-BE49-F238E27FC236}">
                  <a16:creationId xmlns:a16="http://schemas.microsoft.com/office/drawing/2014/main" id="{EF370C74-87A2-48A4-8949-DF1BEAA32B63}"/>
                </a:ext>
              </a:extLst>
            </p:cNvPr>
            <p:cNvSpPr/>
            <p:nvPr/>
          </p:nvSpPr>
          <p:spPr>
            <a:xfrm rot="10800000">
              <a:off x="-2056975" y="1929004"/>
              <a:ext cx="142086" cy="148069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85" name="Partial Circle 284">
              <a:extLst>
                <a:ext uri="{FF2B5EF4-FFF2-40B4-BE49-F238E27FC236}">
                  <a16:creationId xmlns:a16="http://schemas.microsoft.com/office/drawing/2014/main" id="{38CBEAC1-27DC-40F4-83E4-30DEA7EAB6F5}"/>
                </a:ext>
              </a:extLst>
            </p:cNvPr>
            <p:cNvSpPr/>
            <p:nvPr/>
          </p:nvSpPr>
          <p:spPr>
            <a:xfrm>
              <a:off x="-2131648" y="1709681"/>
              <a:ext cx="290084" cy="290082"/>
            </a:xfrm>
            <a:prstGeom prst="pie">
              <a:avLst>
                <a:gd name="adj1" fmla="val 7891950"/>
                <a:gd name="adj2" fmla="val 14819032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6" name="Partial Circle 285">
              <a:extLst>
                <a:ext uri="{FF2B5EF4-FFF2-40B4-BE49-F238E27FC236}">
                  <a16:creationId xmlns:a16="http://schemas.microsoft.com/office/drawing/2014/main" id="{93771844-D7CB-406E-A11C-5E133E4C25A5}"/>
                </a:ext>
              </a:extLst>
            </p:cNvPr>
            <p:cNvSpPr/>
            <p:nvPr/>
          </p:nvSpPr>
          <p:spPr>
            <a:xfrm flipH="1">
              <a:off x="-2131648" y="1709681"/>
              <a:ext cx="290084" cy="290082"/>
            </a:xfrm>
            <a:prstGeom prst="pie">
              <a:avLst>
                <a:gd name="adj1" fmla="val 7891950"/>
                <a:gd name="adj2" fmla="val 14819032"/>
              </a:avLst>
            </a:prstGeom>
            <a:solidFill>
              <a:schemeClr val="tx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7" name="Pentagon 286">
              <a:extLst>
                <a:ext uri="{FF2B5EF4-FFF2-40B4-BE49-F238E27FC236}">
                  <a16:creationId xmlns:a16="http://schemas.microsoft.com/office/drawing/2014/main" id="{A17523AD-D019-4C5A-9556-EAE74FB63CA6}"/>
                </a:ext>
              </a:extLst>
            </p:cNvPr>
            <p:cNvSpPr/>
            <p:nvPr/>
          </p:nvSpPr>
          <p:spPr>
            <a:xfrm rot="10800000">
              <a:off x="-2034044" y="1880166"/>
              <a:ext cx="96224" cy="100277"/>
            </a:xfrm>
            <a:prstGeom prst="pentagon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09ECCCE-7C3C-4BFB-9E89-2F9EB925F744}"/>
                </a:ext>
              </a:extLst>
            </p:cNvPr>
            <p:cNvSpPr/>
            <p:nvPr/>
          </p:nvSpPr>
          <p:spPr>
            <a:xfrm rot="10800000">
              <a:off x="-2034044" y="1804586"/>
              <a:ext cx="96224" cy="1002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tx2"/>
                </a:gs>
              </a:gsLst>
              <a:lin ang="0" scaled="0"/>
            </a:gra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927" tIns="66927" rIns="66927" bIns="6692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278"/>
                </a:spcAft>
                <a:buSzPct val="100000"/>
              </a:pP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Props1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20D4A66B-DEAE-463E-8C8B-FF06495953F4}">
  <ds:schemaRefs>
    <ds:schemaRef ds:uri="http://schemas.microsoft.com/office/2006/metadata/properties"/>
    <ds:schemaRef ds:uri="http://purl.org/dc/terms/"/>
    <ds:schemaRef ds:uri="71c5aaf6-e6ce-465b-b873-5148d2a4c105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180</cp:revision>
  <dcterms:created xsi:type="dcterms:W3CDTF">2019-06-25T08:22:25Z</dcterms:created>
  <dcterms:modified xsi:type="dcterms:W3CDTF">2021-09-16T18:24:46Z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