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7315200" cy="2378075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3" autoAdjust="0"/>
    <p:restoredTop sz="94660"/>
  </p:normalViewPr>
  <p:slideViewPr>
    <p:cSldViewPr snapToGrid="0">
      <p:cViewPr>
        <p:scale>
          <a:sx n="100" d="100"/>
          <a:sy n="100" d="100"/>
        </p:scale>
        <p:origin x="256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16038" y="1143000"/>
            <a:ext cx="9490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99343"/>
            <a:ext cx="15148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4800" y="499343"/>
            <a:ext cx="15148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55520" y="499343"/>
            <a:ext cx="15148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240" y="499343"/>
            <a:ext cx="151488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416119"/>
            <a:ext cx="6687360" cy="9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414787"/>
            <a:ext cx="6647040" cy="7290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0" y="16648"/>
            <a:ext cx="1279400" cy="3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416119"/>
            <a:ext cx="6687360" cy="9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414787"/>
            <a:ext cx="6647040" cy="7290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4" y="15755"/>
            <a:ext cx="1271965" cy="3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99343"/>
            <a:ext cx="66470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73" y="2149425"/>
            <a:ext cx="807321" cy="1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99343"/>
            <a:ext cx="66470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4"/>
            <a:ext cx="6647040" cy="8139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80" y="499343"/>
            <a:ext cx="664704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34080" y="497670"/>
            <a:ext cx="664704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080" y="497670"/>
            <a:ext cx="6647040" cy="16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99343"/>
            <a:ext cx="32083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499343"/>
            <a:ext cx="32083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499343"/>
            <a:ext cx="320832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34080" y="499343"/>
            <a:ext cx="320832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499343"/>
            <a:ext cx="2073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0685" y="499343"/>
            <a:ext cx="2073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7520" y="499343"/>
            <a:ext cx="2073600" cy="16461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272974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29830"/>
            <a:ext cx="6647040" cy="143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33849" y="499343"/>
            <a:ext cx="2073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905939" y="499343"/>
            <a:ext cx="2073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619103" y="499343"/>
            <a:ext cx="2073600" cy="1646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2160456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1" y="2160529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2160456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1" y="2160529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3" y="939381"/>
            <a:ext cx="2052513" cy="4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3" y="939381"/>
            <a:ext cx="2052513" cy="4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2160456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1" y="2160529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227039"/>
            <a:ext cx="3628800" cy="5659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73" y="2149425"/>
            <a:ext cx="807321" cy="1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9080A8-12EB-4071-BC18-FE527FBC0B23}"/>
              </a:ext>
            </a:extLst>
          </p:cNvPr>
          <p:cNvGrpSpPr/>
          <p:nvPr/>
        </p:nvGrpSpPr>
        <p:grpSpPr>
          <a:xfrm>
            <a:off x="504005" y="44051"/>
            <a:ext cx="6249220" cy="2331535"/>
            <a:chOff x="927357" y="119272"/>
            <a:chExt cx="5402516" cy="2015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A52BC2-B004-4532-B6C9-0D94571B0E7C}"/>
                </a:ext>
              </a:extLst>
            </p:cNvPr>
            <p:cNvGrpSpPr/>
            <p:nvPr/>
          </p:nvGrpSpPr>
          <p:grpSpPr>
            <a:xfrm>
              <a:off x="1792159" y="138110"/>
              <a:ext cx="1237980" cy="749923"/>
              <a:chOff x="1042859" y="527048"/>
              <a:chExt cx="1237980" cy="74992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AAB05E7-B79C-491A-8C61-93BFEE114DDE}"/>
                  </a:ext>
                </a:extLst>
              </p:cNvPr>
              <p:cNvGrpSpPr/>
              <p:nvPr/>
            </p:nvGrpSpPr>
            <p:grpSpPr>
              <a:xfrm>
                <a:off x="1042859" y="527048"/>
                <a:ext cx="1237980" cy="506727"/>
                <a:chOff x="1042859" y="527048"/>
                <a:chExt cx="1237980" cy="506727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42BC5F6-6EAE-4306-9D2B-ACD1FBE21842}"/>
                    </a:ext>
                  </a:extLst>
                </p:cNvPr>
                <p:cNvSpPr/>
                <p:nvPr/>
              </p:nvSpPr>
              <p:spPr>
                <a:xfrm rot="16200000">
                  <a:off x="1408486" y="200839"/>
                  <a:ext cx="506727" cy="1159146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E718CB4-43CB-4123-997E-CEE39247B3D3}"/>
                    </a:ext>
                  </a:extLst>
                </p:cNvPr>
                <p:cNvCxnSpPr>
                  <a:cxnSpLocks/>
                  <a:stCxn id="73" idx="6"/>
                  <a:endCxn id="76" idx="2"/>
                </p:cNvCxnSpPr>
                <p:nvPr/>
              </p:nvCxnSpPr>
              <p:spPr>
                <a:xfrm>
                  <a:off x="1348122" y="667491"/>
                  <a:ext cx="228323" cy="0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C97F2758-8156-44B4-B0E7-E25508A21F92}"/>
                    </a:ext>
                  </a:extLst>
                </p:cNvPr>
                <p:cNvCxnSpPr>
                  <a:cxnSpLocks/>
                  <a:stCxn id="76" idx="6"/>
                  <a:endCxn id="72" idx="2"/>
                </p:cNvCxnSpPr>
                <p:nvPr/>
              </p:nvCxnSpPr>
              <p:spPr>
                <a:xfrm>
                  <a:off x="1747249" y="667491"/>
                  <a:ext cx="228322" cy="112922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0C2031A9-21AC-4339-81C4-ADC82AE139DD}"/>
                    </a:ext>
                  </a:extLst>
                </p:cNvPr>
                <p:cNvCxnSpPr>
                  <a:cxnSpLocks/>
                  <a:stCxn id="73" idx="6"/>
                  <a:endCxn id="77" idx="2"/>
                </p:cNvCxnSpPr>
                <p:nvPr/>
              </p:nvCxnSpPr>
              <p:spPr>
                <a:xfrm>
                  <a:off x="1348122" y="667491"/>
                  <a:ext cx="228323" cy="225843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5F225A9-D35C-4CBC-BE46-CD280E4489CC}"/>
                    </a:ext>
                  </a:extLst>
                </p:cNvPr>
                <p:cNvCxnSpPr>
                  <a:cxnSpLocks/>
                  <a:stCxn id="74" idx="6"/>
                  <a:endCxn id="77" idx="2"/>
                </p:cNvCxnSpPr>
                <p:nvPr/>
              </p:nvCxnSpPr>
              <p:spPr>
                <a:xfrm>
                  <a:off x="1348122" y="893334"/>
                  <a:ext cx="228323" cy="0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11BD25B-D5A8-4ABC-A818-0CB361727BD0}"/>
                    </a:ext>
                  </a:extLst>
                </p:cNvPr>
                <p:cNvCxnSpPr>
                  <a:cxnSpLocks/>
                  <a:stCxn id="74" idx="6"/>
                  <a:endCxn id="76" idx="2"/>
                </p:cNvCxnSpPr>
                <p:nvPr/>
              </p:nvCxnSpPr>
              <p:spPr>
                <a:xfrm flipV="1">
                  <a:off x="1348122" y="667491"/>
                  <a:ext cx="228323" cy="225843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306042E2-EFB8-4120-BFAB-A19FE4CE4698}"/>
                    </a:ext>
                  </a:extLst>
                </p:cNvPr>
                <p:cNvCxnSpPr>
                  <a:cxnSpLocks/>
                  <a:stCxn id="77" idx="6"/>
                  <a:endCxn id="72" idx="2"/>
                </p:cNvCxnSpPr>
                <p:nvPr/>
              </p:nvCxnSpPr>
              <p:spPr>
                <a:xfrm flipV="1">
                  <a:off x="1747249" y="780413"/>
                  <a:ext cx="228322" cy="112922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80D1CE3-E4A1-4829-9E7C-3E2797CCBB9C}"/>
                    </a:ext>
                  </a:extLst>
                </p:cNvPr>
                <p:cNvSpPr/>
                <p:nvPr/>
              </p:nvSpPr>
              <p:spPr>
                <a:xfrm>
                  <a:off x="1042859" y="723951"/>
                  <a:ext cx="221119" cy="1129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AE0C103-BC4F-4805-8A82-473D53098ED1}"/>
                    </a:ext>
                  </a:extLst>
                </p:cNvPr>
                <p:cNvGrpSpPr/>
                <p:nvPr/>
              </p:nvGrpSpPr>
              <p:grpSpPr>
                <a:xfrm>
                  <a:off x="1576445" y="582088"/>
                  <a:ext cx="170804" cy="396647"/>
                  <a:chOff x="1313312" y="933450"/>
                  <a:chExt cx="222250" cy="516116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E2A4288C-10A2-4E96-8E7B-C3CC499A7B3D}"/>
                      </a:ext>
                    </a:extLst>
                  </p:cNvPr>
                  <p:cNvSpPr/>
                  <p:nvPr/>
                </p:nvSpPr>
                <p:spPr>
                  <a:xfrm>
                    <a:off x="1313312" y="933450"/>
                    <a:ext cx="222250" cy="2222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300"/>
                      </a:spcAft>
                      <a:buSzPct val="100000"/>
                    </a:pPr>
                    <a:endParaRPr lang="en-US" sz="1400" dirty="0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A2F31606-A6D3-4C5F-8843-639C8435436D}"/>
                      </a:ext>
                    </a:extLst>
                  </p:cNvPr>
                  <p:cNvSpPr/>
                  <p:nvPr/>
                </p:nvSpPr>
                <p:spPr>
                  <a:xfrm>
                    <a:off x="1313312" y="1227316"/>
                    <a:ext cx="222250" cy="2222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300"/>
                      </a:spcAft>
                      <a:buSzPct val="100000"/>
                    </a:pPr>
                    <a:endParaRPr lang="en-US" sz="1400" dirty="0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0463BB0-BC7F-48E8-9AE6-E5A8261B49BF}"/>
                    </a:ext>
                  </a:extLst>
                </p:cNvPr>
                <p:cNvGrpSpPr/>
                <p:nvPr/>
              </p:nvGrpSpPr>
              <p:grpSpPr>
                <a:xfrm>
                  <a:off x="1177318" y="582088"/>
                  <a:ext cx="170804" cy="396647"/>
                  <a:chOff x="1313312" y="933450"/>
                  <a:chExt cx="222250" cy="516116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944177EF-2118-448D-AA66-39EBA6339A39}"/>
                      </a:ext>
                    </a:extLst>
                  </p:cNvPr>
                  <p:cNvSpPr/>
                  <p:nvPr/>
                </p:nvSpPr>
                <p:spPr>
                  <a:xfrm>
                    <a:off x="1313312" y="933450"/>
                    <a:ext cx="222250" cy="2222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300"/>
                      </a:spcAft>
                      <a:buSzPct val="100000"/>
                    </a:pPr>
                    <a:endParaRPr lang="en-US" sz="1400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9F7CD4A-7436-4548-AC5A-4BAE0A451E48}"/>
                      </a:ext>
                    </a:extLst>
                  </p:cNvPr>
                  <p:cNvSpPr/>
                  <p:nvPr/>
                </p:nvSpPr>
                <p:spPr>
                  <a:xfrm>
                    <a:off x="1313312" y="1227316"/>
                    <a:ext cx="222250" cy="2222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300"/>
                      </a:spcAft>
                      <a:buSzPct val="100000"/>
                    </a:pPr>
                    <a:endParaRPr lang="en-US" sz="1400" dirty="0"/>
                  </a:p>
                </p:txBody>
              </p:sp>
            </p:grp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6FC41ED-F5AF-4194-9651-B06290408195}"/>
                    </a:ext>
                  </a:extLst>
                </p:cNvPr>
                <p:cNvSpPr/>
                <p:nvPr/>
              </p:nvSpPr>
              <p:spPr>
                <a:xfrm>
                  <a:off x="2059720" y="723950"/>
                  <a:ext cx="221119" cy="1129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E917262-4A01-476A-A982-2C2E4AB7B520}"/>
                    </a:ext>
                  </a:extLst>
                </p:cNvPr>
                <p:cNvSpPr/>
                <p:nvPr/>
              </p:nvSpPr>
              <p:spPr>
                <a:xfrm>
                  <a:off x="1975571" y="695010"/>
                  <a:ext cx="170804" cy="17080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ADBBCD8-C8D5-4ED8-AA8A-9C153CEB880B}"/>
                  </a:ext>
                </a:extLst>
              </p:cNvPr>
              <p:cNvSpPr/>
              <p:nvPr/>
            </p:nvSpPr>
            <p:spPr>
              <a:xfrm>
                <a:off x="1087852" y="1090717"/>
                <a:ext cx="1153571" cy="18625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Imputation</a:t>
                </a:r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C38B79E-B264-420F-8BAB-93D25753C194}"/>
                </a:ext>
              </a:extLst>
            </p:cNvPr>
            <p:cNvSpPr/>
            <p:nvPr/>
          </p:nvSpPr>
          <p:spPr>
            <a:xfrm>
              <a:off x="3215366" y="646515"/>
              <a:ext cx="454336" cy="37250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Proc. data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70496C-430A-4F9E-A2CB-0F2C6510224B}"/>
                </a:ext>
              </a:extLst>
            </p:cNvPr>
            <p:cNvGrpSpPr/>
            <p:nvPr/>
          </p:nvGrpSpPr>
          <p:grpSpPr>
            <a:xfrm>
              <a:off x="1067851" y="119272"/>
              <a:ext cx="426804" cy="543681"/>
              <a:chOff x="170935" y="902628"/>
              <a:chExt cx="426804" cy="543681"/>
            </a:xfrm>
          </p:grpSpPr>
          <p:sp>
            <p:nvSpPr>
              <p:cNvPr id="120" name="Flowchart: Magnetic Disk 119">
                <a:extLst>
                  <a:ext uri="{FF2B5EF4-FFF2-40B4-BE49-F238E27FC236}">
                    <a16:creationId xmlns:a16="http://schemas.microsoft.com/office/drawing/2014/main" id="{A3E9F1A0-CC8E-47DF-B990-BA4CCD6EE5AD}"/>
                  </a:ext>
                </a:extLst>
              </p:cNvPr>
              <p:cNvSpPr/>
              <p:nvPr/>
            </p:nvSpPr>
            <p:spPr>
              <a:xfrm>
                <a:off x="304805" y="1020953"/>
                <a:ext cx="292934" cy="425356"/>
              </a:xfrm>
              <a:prstGeom prst="flowChartMagneticDisk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lowchart: Magnetic Disk 117">
                <a:extLst>
                  <a:ext uri="{FF2B5EF4-FFF2-40B4-BE49-F238E27FC236}">
                    <a16:creationId xmlns:a16="http://schemas.microsoft.com/office/drawing/2014/main" id="{DBBDB911-9869-4375-9961-1E3E0DA53963}"/>
                  </a:ext>
                </a:extLst>
              </p:cNvPr>
              <p:cNvSpPr/>
              <p:nvPr/>
            </p:nvSpPr>
            <p:spPr>
              <a:xfrm>
                <a:off x="170935" y="902628"/>
                <a:ext cx="292934" cy="425356"/>
              </a:xfrm>
              <a:prstGeom prst="flowChartMagneticDisk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0B3C6D-F2E0-44F9-8D85-3B07B04FF1C3}"/>
                </a:ext>
              </a:extLst>
            </p:cNvPr>
            <p:cNvGrpSpPr/>
            <p:nvPr/>
          </p:nvGrpSpPr>
          <p:grpSpPr>
            <a:xfrm>
              <a:off x="3837515" y="138945"/>
              <a:ext cx="1237980" cy="749923"/>
              <a:chOff x="3048949" y="527883"/>
              <a:chExt cx="1237980" cy="7499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7F6FC873-2808-4B47-A994-FAAF046CF829}"/>
                  </a:ext>
                </a:extLst>
              </p:cNvPr>
              <p:cNvGrpSpPr/>
              <p:nvPr/>
            </p:nvGrpSpPr>
            <p:grpSpPr>
              <a:xfrm>
                <a:off x="3048949" y="527883"/>
                <a:ext cx="1237980" cy="506727"/>
                <a:chOff x="1042859" y="527048"/>
                <a:chExt cx="1237980" cy="506727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B7690900-33BF-4E65-BAC7-A802DD1C36FA}"/>
                    </a:ext>
                  </a:extLst>
                </p:cNvPr>
                <p:cNvSpPr/>
                <p:nvPr/>
              </p:nvSpPr>
              <p:spPr>
                <a:xfrm rot="16200000">
                  <a:off x="1408486" y="200839"/>
                  <a:ext cx="506727" cy="115914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C814FEAC-BF8C-4D05-A50C-81D6F6EF153C}"/>
                    </a:ext>
                  </a:extLst>
                </p:cNvPr>
                <p:cNvCxnSpPr>
                  <a:cxnSpLocks/>
                  <a:stCxn id="141" idx="6"/>
                  <a:endCxn id="144" idx="2"/>
                </p:cNvCxnSpPr>
                <p:nvPr/>
              </p:nvCxnSpPr>
              <p:spPr>
                <a:xfrm>
                  <a:off x="1348122" y="667491"/>
                  <a:ext cx="228323" cy="0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8795A12F-093F-42AC-9228-839C4E35B59B}"/>
                    </a:ext>
                  </a:extLst>
                </p:cNvPr>
                <p:cNvCxnSpPr>
                  <a:cxnSpLocks/>
                  <a:stCxn id="144" idx="6"/>
                  <a:endCxn id="140" idx="2"/>
                </p:cNvCxnSpPr>
                <p:nvPr/>
              </p:nvCxnSpPr>
              <p:spPr>
                <a:xfrm>
                  <a:off x="1747249" y="667491"/>
                  <a:ext cx="228322" cy="112922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8DED1093-C942-44FC-80DD-28DF0FDE73F0}"/>
                    </a:ext>
                  </a:extLst>
                </p:cNvPr>
                <p:cNvCxnSpPr>
                  <a:cxnSpLocks/>
                  <a:stCxn id="141" idx="6"/>
                  <a:endCxn id="145" idx="2"/>
                </p:cNvCxnSpPr>
                <p:nvPr/>
              </p:nvCxnSpPr>
              <p:spPr>
                <a:xfrm>
                  <a:off x="1348122" y="667491"/>
                  <a:ext cx="228323" cy="225843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1F7CCB18-A43D-47F2-B0D9-3113D42F0D23}"/>
                    </a:ext>
                  </a:extLst>
                </p:cNvPr>
                <p:cNvCxnSpPr>
                  <a:cxnSpLocks/>
                  <a:stCxn id="143" idx="6"/>
                  <a:endCxn id="145" idx="2"/>
                </p:cNvCxnSpPr>
                <p:nvPr/>
              </p:nvCxnSpPr>
              <p:spPr>
                <a:xfrm>
                  <a:off x="1348122" y="893334"/>
                  <a:ext cx="228323" cy="0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79E7D9BD-F918-4970-A27B-B1C44D31C8CF}"/>
                    </a:ext>
                  </a:extLst>
                </p:cNvPr>
                <p:cNvCxnSpPr>
                  <a:cxnSpLocks/>
                  <a:stCxn id="143" idx="6"/>
                  <a:endCxn id="144" idx="2"/>
                </p:cNvCxnSpPr>
                <p:nvPr/>
              </p:nvCxnSpPr>
              <p:spPr>
                <a:xfrm flipV="1">
                  <a:off x="1348122" y="667491"/>
                  <a:ext cx="228323" cy="225843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2293BEA9-B66D-4B9A-8DE1-07B8436C2D34}"/>
                    </a:ext>
                  </a:extLst>
                </p:cNvPr>
                <p:cNvCxnSpPr>
                  <a:cxnSpLocks/>
                  <a:stCxn id="145" idx="6"/>
                  <a:endCxn id="140" idx="2"/>
                </p:cNvCxnSpPr>
                <p:nvPr/>
              </p:nvCxnSpPr>
              <p:spPr>
                <a:xfrm flipV="1">
                  <a:off x="1747249" y="780413"/>
                  <a:ext cx="228322" cy="112922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74BA3B15-9FBF-4CC2-8606-A067E54BCD32}"/>
                    </a:ext>
                  </a:extLst>
                </p:cNvPr>
                <p:cNvSpPr/>
                <p:nvPr/>
              </p:nvSpPr>
              <p:spPr>
                <a:xfrm>
                  <a:off x="1042859" y="723951"/>
                  <a:ext cx="221119" cy="1129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F35BFFF-CEA2-4E39-BF7A-DD890FB5405B}"/>
                    </a:ext>
                  </a:extLst>
                </p:cNvPr>
                <p:cNvGrpSpPr/>
                <p:nvPr/>
              </p:nvGrpSpPr>
              <p:grpSpPr>
                <a:xfrm>
                  <a:off x="1576445" y="582088"/>
                  <a:ext cx="170804" cy="396647"/>
                  <a:chOff x="1313312" y="933450"/>
                  <a:chExt cx="222250" cy="516116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751FA750-F9A9-46DC-A361-951F59AE17CA}"/>
                      </a:ext>
                    </a:extLst>
                  </p:cNvPr>
                  <p:cNvSpPr/>
                  <p:nvPr/>
                </p:nvSpPr>
                <p:spPr>
                  <a:xfrm>
                    <a:off x="1313312" y="933450"/>
                    <a:ext cx="222250" cy="2222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300"/>
                      </a:spcAft>
                      <a:buSzPct val="100000"/>
                    </a:pPr>
                    <a:endParaRPr lang="en-US" sz="1400" dirty="0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2FF9B26-2007-4119-B218-E0C645212E88}"/>
                      </a:ext>
                    </a:extLst>
                  </p:cNvPr>
                  <p:cNvSpPr/>
                  <p:nvPr/>
                </p:nvSpPr>
                <p:spPr>
                  <a:xfrm>
                    <a:off x="1313312" y="1227316"/>
                    <a:ext cx="222250" cy="2222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300"/>
                      </a:spcAft>
                      <a:buSzPct val="100000"/>
                    </a:pPr>
                    <a:endParaRPr lang="en-US" sz="1400" dirty="0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6A43B65B-52E5-43B2-B3EC-1B60A13B02F9}"/>
                    </a:ext>
                  </a:extLst>
                </p:cNvPr>
                <p:cNvGrpSpPr/>
                <p:nvPr/>
              </p:nvGrpSpPr>
              <p:grpSpPr>
                <a:xfrm>
                  <a:off x="1177318" y="582088"/>
                  <a:ext cx="170804" cy="396647"/>
                  <a:chOff x="1313312" y="933450"/>
                  <a:chExt cx="222250" cy="516116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2B9D8ED5-C2D3-43DD-98E9-6C21BE19BC1A}"/>
                      </a:ext>
                    </a:extLst>
                  </p:cNvPr>
                  <p:cNvSpPr/>
                  <p:nvPr/>
                </p:nvSpPr>
                <p:spPr>
                  <a:xfrm>
                    <a:off x="1313312" y="933450"/>
                    <a:ext cx="222250" cy="2222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300"/>
                      </a:spcAft>
                      <a:buSzPct val="100000"/>
                    </a:pPr>
                    <a:endParaRPr lang="en-US" sz="1400" dirty="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CB4A5A0D-FD9F-47B8-8295-C924D8A74E8F}"/>
                      </a:ext>
                    </a:extLst>
                  </p:cNvPr>
                  <p:cNvSpPr/>
                  <p:nvPr/>
                </p:nvSpPr>
                <p:spPr>
                  <a:xfrm>
                    <a:off x="1313312" y="1227316"/>
                    <a:ext cx="222250" cy="2222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300"/>
                      </a:spcAft>
                      <a:buSzPct val="100000"/>
                    </a:pPr>
                    <a:endParaRPr lang="en-US" sz="1400" dirty="0"/>
                  </a:p>
                </p:txBody>
              </p:sp>
            </p:grp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57DA32D-CE6A-4C0D-BE0C-3040A17732BA}"/>
                    </a:ext>
                  </a:extLst>
                </p:cNvPr>
                <p:cNvSpPr/>
                <p:nvPr/>
              </p:nvSpPr>
              <p:spPr>
                <a:xfrm>
                  <a:off x="2059720" y="723950"/>
                  <a:ext cx="221119" cy="11292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7FCF0640-F989-406E-8944-B532E943A3DC}"/>
                    </a:ext>
                  </a:extLst>
                </p:cNvPr>
                <p:cNvSpPr/>
                <p:nvPr/>
              </p:nvSpPr>
              <p:spPr>
                <a:xfrm>
                  <a:off x="1975571" y="695010"/>
                  <a:ext cx="170804" cy="17080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AB71BE8-FFE6-4938-8843-4B47CA2F7921}"/>
                  </a:ext>
                </a:extLst>
              </p:cNvPr>
              <p:cNvSpPr/>
              <p:nvPr/>
            </p:nvSpPr>
            <p:spPr>
              <a:xfrm>
                <a:off x="3093942" y="1091552"/>
                <a:ext cx="1153571" cy="18625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 task</a:t>
                </a:r>
              </a:p>
            </p:txBody>
          </p:sp>
        </p:grp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1406AA8-7B05-4B82-8797-1BDA824F1C0C}"/>
                </a:ext>
              </a:extLst>
            </p:cNvPr>
            <p:cNvSpPr/>
            <p:nvPr/>
          </p:nvSpPr>
          <p:spPr>
            <a:xfrm>
              <a:off x="5332722" y="178055"/>
              <a:ext cx="997151" cy="4260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b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A366319-8928-4790-8A7E-E9A52479F47B}"/>
                </a:ext>
              </a:extLst>
            </p:cNvPr>
            <p:cNvCxnSpPr>
              <a:cxnSpLocks/>
              <a:stCxn id="71" idx="3"/>
              <a:endCxn id="132" idx="1"/>
            </p:cNvCxnSpPr>
            <p:nvPr/>
          </p:nvCxnSpPr>
          <p:spPr>
            <a:xfrm>
              <a:off x="3030139" y="391473"/>
              <a:ext cx="807376" cy="836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Magnetic Disk 122">
              <a:extLst>
                <a:ext uri="{FF2B5EF4-FFF2-40B4-BE49-F238E27FC236}">
                  <a16:creationId xmlns:a16="http://schemas.microsoft.com/office/drawing/2014/main" id="{1B30FFDE-757A-4F37-A0ED-EF1C00BDA83B}"/>
                </a:ext>
              </a:extLst>
            </p:cNvPr>
            <p:cNvSpPr/>
            <p:nvPr/>
          </p:nvSpPr>
          <p:spPr>
            <a:xfrm>
              <a:off x="3287360" y="178797"/>
              <a:ext cx="292934" cy="42535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740B18A-DCB5-4E80-8A86-E9BB4E49661D}"/>
                </a:ext>
              </a:extLst>
            </p:cNvPr>
            <p:cNvCxnSpPr>
              <a:cxnSpLocks/>
              <a:stCxn id="135" idx="3"/>
              <a:endCxn id="147" idx="1"/>
            </p:cNvCxnSpPr>
            <p:nvPr/>
          </p:nvCxnSpPr>
          <p:spPr>
            <a:xfrm flipV="1">
              <a:off x="5075495" y="391104"/>
              <a:ext cx="257222" cy="1204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BABD2ECE-3533-4C44-A6D6-3E85746A8796}"/>
                </a:ext>
              </a:extLst>
            </p:cNvPr>
            <p:cNvSpPr/>
            <p:nvPr/>
          </p:nvSpPr>
          <p:spPr>
            <a:xfrm>
              <a:off x="5332721" y="1425299"/>
              <a:ext cx="997151" cy="4260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b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60AB3FC-870B-4632-A630-D245D28F415D}"/>
                </a:ext>
              </a:extLst>
            </p:cNvPr>
            <p:cNvGrpSpPr/>
            <p:nvPr/>
          </p:nvGrpSpPr>
          <p:grpSpPr>
            <a:xfrm>
              <a:off x="2820649" y="1384990"/>
              <a:ext cx="1237980" cy="506727"/>
              <a:chOff x="1042859" y="527048"/>
              <a:chExt cx="1237980" cy="506727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01962A0-FFED-4B6C-BE33-E31FCBDD6C16}"/>
                  </a:ext>
                </a:extLst>
              </p:cNvPr>
              <p:cNvSpPr/>
              <p:nvPr/>
            </p:nvSpPr>
            <p:spPr>
              <a:xfrm rot="16200000">
                <a:off x="1408486" y="200839"/>
                <a:ext cx="506727" cy="11591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1405652F-85B6-484A-89BE-CC05C3113820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>
                <a:off x="1348122" y="667491"/>
                <a:ext cx="228323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24EFDB6B-BB47-4175-8AE7-9DC0F26473EF}"/>
                  </a:ext>
                </a:extLst>
              </p:cNvPr>
              <p:cNvCxnSpPr>
                <a:cxnSpLocks/>
                <a:stCxn id="170" idx="6"/>
                <a:endCxn id="166" idx="2"/>
              </p:cNvCxnSpPr>
              <p:nvPr/>
            </p:nvCxnSpPr>
            <p:spPr>
              <a:xfrm>
                <a:off x="1747249" y="667491"/>
                <a:ext cx="228322" cy="112922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96E3AF9E-135A-4B4A-9C6A-4B55B236BEDC}"/>
                  </a:ext>
                </a:extLst>
              </p:cNvPr>
              <p:cNvCxnSpPr>
                <a:cxnSpLocks/>
                <a:stCxn id="168" idx="6"/>
                <a:endCxn id="172" idx="2"/>
              </p:cNvCxnSpPr>
              <p:nvPr/>
            </p:nvCxnSpPr>
            <p:spPr>
              <a:xfrm>
                <a:off x="1348122" y="667491"/>
                <a:ext cx="228323" cy="225843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CE3D2720-29B4-4E35-AB96-0060ED73CFFB}"/>
                  </a:ext>
                </a:extLst>
              </p:cNvPr>
              <p:cNvCxnSpPr>
                <a:cxnSpLocks/>
                <a:stCxn id="169" idx="6"/>
                <a:endCxn id="172" idx="2"/>
              </p:cNvCxnSpPr>
              <p:nvPr/>
            </p:nvCxnSpPr>
            <p:spPr>
              <a:xfrm>
                <a:off x="1348122" y="893334"/>
                <a:ext cx="228323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D84996C8-988B-4D48-BEFA-27BFA7145732}"/>
                  </a:ext>
                </a:extLst>
              </p:cNvPr>
              <p:cNvCxnSpPr>
                <a:cxnSpLocks/>
                <a:stCxn id="169" idx="6"/>
                <a:endCxn id="170" idx="2"/>
              </p:cNvCxnSpPr>
              <p:nvPr/>
            </p:nvCxnSpPr>
            <p:spPr>
              <a:xfrm flipV="1">
                <a:off x="1348122" y="667491"/>
                <a:ext cx="228323" cy="225843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5ECE049B-ED02-4CB8-AA1C-B8DCC49E4A7F}"/>
                  </a:ext>
                </a:extLst>
              </p:cNvPr>
              <p:cNvCxnSpPr>
                <a:cxnSpLocks/>
                <a:stCxn id="172" idx="6"/>
                <a:endCxn id="166" idx="2"/>
              </p:cNvCxnSpPr>
              <p:nvPr/>
            </p:nvCxnSpPr>
            <p:spPr>
              <a:xfrm flipV="1">
                <a:off x="1747249" y="780413"/>
                <a:ext cx="228322" cy="112922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20199F8-81AE-45CF-9BFD-32492046E84D}"/>
                  </a:ext>
                </a:extLst>
              </p:cNvPr>
              <p:cNvSpPr/>
              <p:nvPr/>
            </p:nvSpPr>
            <p:spPr>
              <a:xfrm>
                <a:off x="1042859" y="723951"/>
                <a:ext cx="221119" cy="112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0D059483-0D59-409C-BAC6-2229E9BE088C}"/>
                  </a:ext>
                </a:extLst>
              </p:cNvPr>
              <p:cNvGrpSpPr/>
              <p:nvPr/>
            </p:nvGrpSpPr>
            <p:grpSpPr>
              <a:xfrm>
                <a:off x="1576445" y="582088"/>
                <a:ext cx="170804" cy="396647"/>
                <a:chOff x="1313312" y="933450"/>
                <a:chExt cx="222250" cy="516116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39A09682-2F40-463E-A432-E54D858DAE9F}"/>
                    </a:ext>
                  </a:extLst>
                </p:cNvPr>
                <p:cNvSpPr/>
                <p:nvPr/>
              </p:nvSpPr>
              <p:spPr>
                <a:xfrm>
                  <a:off x="1313312" y="933450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0D9A674-1B70-4311-A551-DEF018788857}"/>
                    </a:ext>
                  </a:extLst>
                </p:cNvPr>
                <p:cNvSpPr/>
                <p:nvPr/>
              </p:nvSpPr>
              <p:spPr>
                <a:xfrm>
                  <a:off x="1313312" y="1227316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BBAB5268-9498-4D92-B3E9-C8D26A130BEC}"/>
                  </a:ext>
                </a:extLst>
              </p:cNvPr>
              <p:cNvGrpSpPr/>
              <p:nvPr/>
            </p:nvGrpSpPr>
            <p:grpSpPr>
              <a:xfrm>
                <a:off x="1177318" y="582088"/>
                <a:ext cx="170804" cy="396647"/>
                <a:chOff x="1313312" y="933450"/>
                <a:chExt cx="222250" cy="516116"/>
              </a:xfrm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4F555E70-0E4D-4CC3-9C17-775B47D6489C}"/>
                    </a:ext>
                  </a:extLst>
                </p:cNvPr>
                <p:cNvSpPr/>
                <p:nvPr/>
              </p:nvSpPr>
              <p:spPr>
                <a:xfrm>
                  <a:off x="1313312" y="933450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68C5FCC0-DF66-49D5-AE10-29E940738140}"/>
                    </a:ext>
                  </a:extLst>
                </p:cNvPr>
                <p:cNvSpPr/>
                <p:nvPr/>
              </p:nvSpPr>
              <p:spPr>
                <a:xfrm>
                  <a:off x="1313312" y="1227316"/>
                  <a:ext cx="222250" cy="22225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300"/>
                    </a:spcAft>
                    <a:buSzPct val="100000"/>
                  </a:pPr>
                  <a:endParaRPr lang="en-US" sz="1400" dirty="0"/>
                </a:p>
              </p:txBody>
            </p:sp>
          </p:grp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B13F173-8501-4DC2-843D-258F5009AC63}"/>
                  </a:ext>
                </a:extLst>
              </p:cNvPr>
              <p:cNvSpPr/>
              <p:nvPr/>
            </p:nvSpPr>
            <p:spPr>
              <a:xfrm>
                <a:off x="2059720" y="723950"/>
                <a:ext cx="221119" cy="1129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1347D2C9-2C48-4F34-9AF9-5FBED2D50363}"/>
                  </a:ext>
                </a:extLst>
              </p:cNvPr>
              <p:cNvSpPr/>
              <p:nvPr/>
            </p:nvSpPr>
            <p:spPr>
              <a:xfrm>
                <a:off x="1975571" y="695010"/>
                <a:ext cx="170804" cy="17080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/>
              </a:p>
            </p:txBody>
          </p: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E4003F-61FA-41FE-A22F-34BE60AF23E4}"/>
                </a:ext>
              </a:extLst>
            </p:cNvPr>
            <p:cNvSpPr/>
            <p:nvPr/>
          </p:nvSpPr>
          <p:spPr>
            <a:xfrm>
              <a:off x="2513754" y="1948654"/>
              <a:ext cx="1857348" cy="1862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Integrated imputation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399FAD30-5FB7-4393-A962-A7A9CF55439C}"/>
                </a:ext>
              </a:extLst>
            </p:cNvPr>
            <p:cNvCxnSpPr>
              <a:cxnSpLocks/>
              <a:stCxn id="165" idx="3"/>
              <a:endCxn id="151" idx="1"/>
            </p:cNvCxnSpPr>
            <p:nvPr/>
          </p:nvCxnSpPr>
          <p:spPr>
            <a:xfrm>
              <a:off x="4058634" y="1638348"/>
              <a:ext cx="127408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6D8B4474-2CCF-4118-B796-CF51D9C88C26}"/>
                </a:ext>
              </a:extLst>
            </p:cNvPr>
            <p:cNvSpPr/>
            <p:nvPr/>
          </p:nvSpPr>
          <p:spPr>
            <a:xfrm rot="5400000">
              <a:off x="3294821" y="-461604"/>
              <a:ext cx="278014" cy="3204505"/>
            </a:xfrm>
            <a:prstGeom prst="rightBrace">
              <a:avLst>
                <a:gd name="adj1" fmla="val 52492"/>
                <a:gd name="adj2" fmla="val 50000"/>
              </a:avLst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ECCF325-C199-426F-9A33-7B2C70022753}"/>
                </a:ext>
              </a:extLst>
            </p:cNvPr>
            <p:cNvSpPr/>
            <p:nvPr/>
          </p:nvSpPr>
          <p:spPr>
            <a:xfrm>
              <a:off x="927357" y="701780"/>
              <a:ext cx="866861" cy="1862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Data+mask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94D757F-310F-4D6C-A22D-F0E09728CE75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1495425" y="391474"/>
              <a:ext cx="33615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3B0F42C-D6E6-4D2F-B896-E9EE051FE0BC}"/>
                </a:ext>
              </a:extLst>
            </p:cNvPr>
            <p:cNvGrpSpPr/>
            <p:nvPr/>
          </p:nvGrpSpPr>
          <p:grpSpPr>
            <a:xfrm>
              <a:off x="1102464" y="1363141"/>
              <a:ext cx="426804" cy="543681"/>
              <a:chOff x="170935" y="902628"/>
              <a:chExt cx="426804" cy="543681"/>
            </a:xfrm>
          </p:grpSpPr>
          <p:sp>
            <p:nvSpPr>
              <p:cNvPr id="83" name="Flowchart: Magnetic Disk 82">
                <a:extLst>
                  <a:ext uri="{FF2B5EF4-FFF2-40B4-BE49-F238E27FC236}">
                    <a16:creationId xmlns:a16="http://schemas.microsoft.com/office/drawing/2014/main" id="{9F7E956B-A22D-4F36-A147-663E81249FF7}"/>
                  </a:ext>
                </a:extLst>
              </p:cNvPr>
              <p:cNvSpPr/>
              <p:nvPr/>
            </p:nvSpPr>
            <p:spPr>
              <a:xfrm>
                <a:off x="304805" y="1020953"/>
                <a:ext cx="292934" cy="425356"/>
              </a:xfrm>
              <a:prstGeom prst="flowChartMagneticDisk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lowchart: Magnetic Disk 83">
                <a:extLst>
                  <a:ext uri="{FF2B5EF4-FFF2-40B4-BE49-F238E27FC236}">
                    <a16:creationId xmlns:a16="http://schemas.microsoft.com/office/drawing/2014/main" id="{F2440302-25F4-47F3-AA4E-67BA9F8A36C6}"/>
                  </a:ext>
                </a:extLst>
              </p:cNvPr>
              <p:cNvSpPr/>
              <p:nvPr/>
            </p:nvSpPr>
            <p:spPr>
              <a:xfrm>
                <a:off x="170935" y="902628"/>
                <a:ext cx="292934" cy="425356"/>
              </a:xfrm>
              <a:prstGeom prst="flowChartMagneticDisk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5400000" scaled="0"/>
              </a:gra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E6B382E-BA02-4D0E-BF62-8A7141161DF8}"/>
                </a:ext>
              </a:extLst>
            </p:cNvPr>
            <p:cNvSpPr/>
            <p:nvPr/>
          </p:nvSpPr>
          <p:spPr>
            <a:xfrm>
              <a:off x="961970" y="1945649"/>
              <a:ext cx="866861" cy="18625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Data+mask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3779327-21BE-4CBF-9D8E-E83ADF45507C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>
              <a:off x="1528763" y="1638351"/>
              <a:ext cx="133130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184</cp:revision>
  <dcterms:created xsi:type="dcterms:W3CDTF">2019-06-25T08:22:25Z</dcterms:created>
  <dcterms:modified xsi:type="dcterms:W3CDTF">2022-01-19T14:10:18Z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