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35655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>
        <p:scale>
          <a:sx n="100" d="100"/>
          <a:sy n="100" d="100"/>
        </p:scale>
        <p:origin x="256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525" y="1143000"/>
            <a:ext cx="633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748688"/>
            <a:ext cx="151488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748688"/>
            <a:ext cx="151488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748688"/>
            <a:ext cx="151488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748688"/>
            <a:ext cx="151488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623898"/>
            <a:ext cx="6687360" cy="1372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2121238"/>
            <a:ext cx="6647040" cy="10930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24962"/>
            <a:ext cx="1279400" cy="4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623898"/>
            <a:ext cx="6687360" cy="1372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2121238"/>
            <a:ext cx="6647040" cy="10930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" y="23618"/>
            <a:ext cx="1271966" cy="4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748688"/>
            <a:ext cx="664704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3" y="3222697"/>
            <a:ext cx="807322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748688"/>
            <a:ext cx="664704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57"/>
            <a:ext cx="6647040" cy="12203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748688"/>
            <a:ext cx="664704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746174"/>
            <a:ext cx="6647040" cy="2470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746174"/>
            <a:ext cx="6647040" cy="2470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748688"/>
            <a:ext cx="320832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748688"/>
            <a:ext cx="320832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748688"/>
            <a:ext cx="320832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748688"/>
            <a:ext cx="3208320" cy="2468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748688"/>
            <a:ext cx="207360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6" y="748688"/>
            <a:ext cx="207360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748688"/>
            <a:ext cx="2073600" cy="24681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409283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94664"/>
            <a:ext cx="6647040" cy="2146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0" y="748688"/>
            <a:ext cx="2073600" cy="2468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8" y="748688"/>
            <a:ext cx="2073600" cy="2468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2" y="748688"/>
            <a:ext cx="2073600" cy="2468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5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95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2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54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8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1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40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7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97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4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7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0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3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3297513"/>
            <a:ext cx="1440000" cy="12631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3297627"/>
            <a:ext cx="201600" cy="1263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3297513"/>
            <a:ext cx="1440000" cy="12631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3297627"/>
            <a:ext cx="201600" cy="1263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3" y="1408441"/>
            <a:ext cx="2052514" cy="7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3" y="1408441"/>
            <a:ext cx="2052514" cy="7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3297513"/>
            <a:ext cx="1440000" cy="12631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3297627"/>
            <a:ext cx="201600" cy="1263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3339067"/>
            <a:ext cx="3628800" cy="84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3" y="3222697"/>
            <a:ext cx="807322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27CFB94-1409-410B-9AEF-040A388F5AE5}"/>
              </a:ext>
            </a:extLst>
          </p:cNvPr>
          <p:cNvGrpSpPr/>
          <p:nvPr/>
        </p:nvGrpSpPr>
        <p:grpSpPr>
          <a:xfrm>
            <a:off x="320343" y="46235"/>
            <a:ext cx="6674514" cy="3481743"/>
            <a:chOff x="4763713" y="1986180"/>
            <a:chExt cx="3940584" cy="205559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994358-2633-4C3A-B389-888F289A635B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5669846" y="2390483"/>
              <a:ext cx="0" cy="1283826"/>
            </a:xfrm>
            <a:prstGeom prst="line">
              <a:avLst/>
            </a:prstGeom>
            <a:ln w="63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6814DF3-9396-4B0B-BB49-29A77CBE3098}"/>
                </a:ext>
              </a:extLst>
            </p:cNvPr>
            <p:cNvSpPr/>
            <p:nvPr/>
          </p:nvSpPr>
          <p:spPr>
            <a:xfrm>
              <a:off x="8204628" y="2985685"/>
              <a:ext cx="499669" cy="84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" tIns="36576" rIns="36576" bIns="36576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Data Sources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15539FF-AB02-4103-A2B4-82C60962E22F}"/>
                </a:ext>
              </a:extLst>
            </p:cNvPr>
            <p:cNvSpPr/>
            <p:nvPr/>
          </p:nvSpPr>
          <p:spPr>
            <a:xfrm>
              <a:off x="5985187" y="3438849"/>
              <a:ext cx="1502592" cy="602926"/>
            </a:xfrm>
            <a:prstGeom prst="roundRect">
              <a:avLst/>
            </a:prstGeom>
            <a:solidFill>
              <a:srgbClr val="4682E8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NWDAF (</a:t>
              </a:r>
              <a:r>
                <a:rPr lang="en-US" sz="1400" err="1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AnLF</a:t>
              </a: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)</a:t>
              </a:r>
              <a:b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Analytics logical function)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93E5B7-01A7-4BF9-A130-EE610F9F20E1}"/>
                </a:ext>
              </a:extLst>
            </p:cNvPr>
            <p:cNvSpPr/>
            <p:nvPr/>
          </p:nvSpPr>
          <p:spPr>
            <a:xfrm>
              <a:off x="4763713" y="3438849"/>
              <a:ext cx="606819" cy="602926"/>
            </a:xfrm>
            <a:prstGeom prst="roundRect">
              <a:avLst/>
            </a:prstGeom>
            <a:solidFill>
              <a:srgbClr val="4682E8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Analytics consumer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[Actor]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BB2759F-BF12-4209-8E26-4E106F0E2E67}"/>
                </a:ext>
              </a:extLst>
            </p:cNvPr>
            <p:cNvGrpSpPr/>
            <p:nvPr/>
          </p:nvGrpSpPr>
          <p:grpSpPr>
            <a:xfrm>
              <a:off x="5375275" y="3703433"/>
              <a:ext cx="606425" cy="73762"/>
              <a:chOff x="5375275" y="3666244"/>
              <a:chExt cx="606425" cy="7376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3196CD-9DBA-4909-92CB-B983753B7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275" y="3666244"/>
                <a:ext cx="606425" cy="0"/>
              </a:xfrm>
              <a:prstGeom prst="straightConnector1">
                <a:avLst/>
              </a:prstGeom>
              <a:ln>
                <a:solidFill>
                  <a:srgbClr val="12419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84D2B89-DD8F-43D3-9D30-6C0FDAE59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8451" y="3740006"/>
                <a:ext cx="603249" cy="0"/>
              </a:xfrm>
              <a:prstGeom prst="straightConnector1">
                <a:avLst/>
              </a:prstGeom>
              <a:ln>
                <a:solidFill>
                  <a:srgbClr val="12419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B0B717-A828-4EFD-BC5A-63E7C862B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2837" y="3674309"/>
              <a:ext cx="134018" cy="1323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24615F-C3E8-4D42-BDD4-98C0296F6EF7}"/>
                </a:ext>
              </a:extLst>
            </p:cNvPr>
            <p:cNvGrpSpPr/>
            <p:nvPr/>
          </p:nvGrpSpPr>
          <p:grpSpPr>
            <a:xfrm>
              <a:off x="6039960" y="3739497"/>
              <a:ext cx="1393047" cy="248310"/>
              <a:chOff x="6045774" y="3520417"/>
              <a:chExt cx="1393047" cy="24831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A4354D1-4867-46AF-8110-5E5DC521E944}"/>
                  </a:ext>
                </a:extLst>
              </p:cNvPr>
              <p:cNvSpPr/>
              <p:nvPr/>
            </p:nvSpPr>
            <p:spPr>
              <a:xfrm>
                <a:off x="6850803" y="3520417"/>
                <a:ext cx="588018" cy="248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" tIns="36576" rIns="36576" bIns="36576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Data collection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9647E10-15F9-41CF-A5FC-13B3FB567E2F}"/>
                  </a:ext>
                </a:extLst>
              </p:cNvPr>
              <p:cNvSpPr/>
              <p:nvPr/>
            </p:nvSpPr>
            <p:spPr>
              <a:xfrm>
                <a:off x="6045774" y="3520417"/>
                <a:ext cx="588018" cy="248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" tIns="36576" rIns="36576" bIns="36576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(Model) inference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41A00D3-5799-41A0-90E9-4CDF9AC2B4B1}"/>
                </a:ext>
              </a:extLst>
            </p:cNvPr>
            <p:cNvSpPr/>
            <p:nvPr/>
          </p:nvSpPr>
          <p:spPr>
            <a:xfrm>
              <a:off x="5957628" y="2419437"/>
              <a:ext cx="1541251" cy="602926"/>
            </a:xfrm>
            <a:prstGeom prst="roundRect">
              <a:avLst/>
            </a:prstGeom>
            <a:solidFill>
              <a:srgbClr val="4682E8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NWDAF (MTLF)</a:t>
              </a:r>
              <a:b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Model training logical function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3B01A6-AF88-4899-BBB7-3D28985CA1A6}"/>
                </a:ext>
              </a:extLst>
            </p:cNvPr>
            <p:cNvCxnSpPr>
              <a:cxnSpLocks/>
            </p:cNvCxnSpPr>
            <p:nvPr/>
          </p:nvCxnSpPr>
          <p:spPr>
            <a:xfrm>
              <a:off x="7507516" y="2768016"/>
              <a:ext cx="690364" cy="321259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C79C06-9A9F-4C40-B60A-5BDF5AD9A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9909" y="2852875"/>
              <a:ext cx="693599" cy="322124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8BC3BF-F25E-4775-9810-72C5580C8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339" y="3028950"/>
              <a:ext cx="0" cy="403225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6D545F-DD9B-452D-A885-840A70824D2C}"/>
                </a:ext>
              </a:extLst>
            </p:cNvPr>
            <p:cNvCxnSpPr>
              <a:cxnSpLocks/>
            </p:cNvCxnSpPr>
            <p:nvPr/>
          </p:nvCxnSpPr>
          <p:spPr>
            <a:xfrm>
              <a:off x="6841403" y="3028950"/>
              <a:ext cx="0" cy="403225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A62D6E1-68F6-4FF6-A945-CBF295BAA9F4}"/>
                </a:ext>
              </a:extLst>
            </p:cNvPr>
            <p:cNvSpPr/>
            <p:nvPr/>
          </p:nvSpPr>
          <p:spPr>
            <a:xfrm>
              <a:off x="6187495" y="1986180"/>
              <a:ext cx="1077891" cy="19537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Nokia Pure Text Light" panose="020B0304040602060303" pitchFamily="34" charset="0"/>
                  <a:cs typeface="Arial" panose="020B0604020202020204" pitchFamily="34" charset="0"/>
                </a:rPr>
                <a:t>Model provider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971E3BB-2F13-40D0-B1FF-670BF59417F5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6726441" y="2181552"/>
              <a:ext cx="452" cy="2378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37DAFB7-CE6E-4370-863F-27A66842ACAF}"/>
                </a:ext>
              </a:extLst>
            </p:cNvPr>
            <p:cNvSpPr txBox="1"/>
            <p:nvPr/>
          </p:nvSpPr>
          <p:spPr>
            <a:xfrm>
              <a:off x="5194728" y="1986180"/>
              <a:ext cx="950236" cy="40430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 Req/Sub</a:t>
              </a:r>
            </a:p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 Resp/ Notify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4F0CD0-8B22-4410-9B58-0EE9597A0F21}"/>
                </a:ext>
              </a:extLst>
            </p:cNvPr>
            <p:cNvGrpSpPr/>
            <p:nvPr/>
          </p:nvGrpSpPr>
          <p:grpSpPr>
            <a:xfrm>
              <a:off x="6555581" y="3040796"/>
              <a:ext cx="1182038" cy="381589"/>
              <a:chOff x="6555581" y="3078896"/>
              <a:chExt cx="1182038" cy="3815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87DB8C5-1CB4-471D-8176-E35806988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5581" y="3269690"/>
                <a:ext cx="342900" cy="0"/>
              </a:xfrm>
              <a:prstGeom prst="line">
                <a:avLst/>
              </a:prstGeom>
              <a:ln w="635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4D55727-6D22-4E1D-9D2D-989FB1253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450" y="3203517"/>
                <a:ext cx="134018" cy="1323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2" name="TextBox 45">
                <a:extLst>
                  <a:ext uri="{FF2B5EF4-FFF2-40B4-BE49-F238E27FC236}">
                    <a16:creationId xmlns:a16="http://schemas.microsoft.com/office/drawing/2014/main" id="{8D3FC8AF-D56A-47E5-8DE6-3266BF5297D2}"/>
                  </a:ext>
                </a:extLst>
              </p:cNvPr>
              <p:cNvSpPr txBox="1"/>
              <p:nvPr/>
            </p:nvSpPr>
            <p:spPr>
              <a:xfrm>
                <a:off x="6918898" y="3078896"/>
                <a:ext cx="818721" cy="381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1400" b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 Model trained subscription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BDC67A2-F646-4D96-A943-6CCEF5DA30ED}"/>
                </a:ext>
              </a:extLst>
            </p:cNvPr>
            <p:cNvGrpSpPr/>
            <p:nvPr/>
          </p:nvGrpSpPr>
          <p:grpSpPr>
            <a:xfrm>
              <a:off x="6040152" y="2718050"/>
              <a:ext cx="1393047" cy="248310"/>
              <a:chOff x="6045774" y="3520417"/>
              <a:chExt cx="1393047" cy="248310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4C5DE8F-5086-4ACD-8019-8F53A934A673}"/>
                  </a:ext>
                </a:extLst>
              </p:cNvPr>
              <p:cNvSpPr/>
              <p:nvPr/>
            </p:nvSpPr>
            <p:spPr>
              <a:xfrm>
                <a:off x="6850803" y="3520417"/>
                <a:ext cx="588018" cy="248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" tIns="36576" rIns="36576" bIns="36576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Data collection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F1F6C36-BE06-470C-ABB3-68ABAB0F96E9}"/>
                  </a:ext>
                </a:extLst>
              </p:cNvPr>
              <p:cNvSpPr/>
              <p:nvPr/>
            </p:nvSpPr>
            <p:spPr>
              <a:xfrm>
                <a:off x="6045774" y="3520417"/>
                <a:ext cx="588018" cy="248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" tIns="36576" rIns="36576" bIns="36576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Model training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21FF833-0136-4514-80B4-A8DE6715F80F}"/>
                </a:ext>
              </a:extLst>
            </p:cNvPr>
            <p:cNvCxnSpPr>
              <a:cxnSpLocks/>
            </p:cNvCxnSpPr>
            <p:nvPr/>
          </p:nvCxnSpPr>
          <p:spPr>
            <a:xfrm>
              <a:off x="7487643" y="3703433"/>
              <a:ext cx="713382" cy="0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E92DD3-6027-4F35-B1D7-E2843DF4A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819" y="3777195"/>
              <a:ext cx="710206" cy="0"/>
            </a:xfrm>
            <a:prstGeom prst="straightConnector1">
              <a:avLst/>
            </a:prstGeom>
            <a:ln>
              <a:solidFill>
                <a:srgbClr val="1241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026969E-6E00-426F-941F-DEDBFC8A5304}"/>
                </a:ext>
              </a:extLst>
            </p:cNvPr>
            <p:cNvGrpSpPr/>
            <p:nvPr/>
          </p:nvGrpSpPr>
          <p:grpSpPr>
            <a:xfrm>
              <a:off x="7497176" y="1986180"/>
              <a:ext cx="702860" cy="1826228"/>
              <a:chOff x="7443201" y="1986180"/>
              <a:chExt cx="702860" cy="1826228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A2F60D0-FC7E-403D-A76F-0ACA3FB1652F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7792444" y="2232401"/>
                <a:ext cx="2187" cy="1447661"/>
              </a:xfrm>
              <a:prstGeom prst="line">
                <a:avLst/>
              </a:prstGeom>
              <a:ln w="635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35CF035-2FC0-4CA8-8386-02E7EE4B0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27622" y="2901315"/>
                <a:ext cx="134018" cy="1323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6" name="TextBox 36">
                <a:extLst>
                  <a:ext uri="{FF2B5EF4-FFF2-40B4-BE49-F238E27FC236}">
                    <a16:creationId xmlns:a16="http://schemas.microsoft.com/office/drawing/2014/main" id="{F0176E87-CDB9-46AE-B2C9-7DF83DC06307}"/>
                  </a:ext>
                </a:extLst>
              </p:cNvPr>
              <p:cNvSpPr txBox="1"/>
              <p:nvPr/>
            </p:nvSpPr>
            <p:spPr>
              <a:xfrm>
                <a:off x="7443201" y="1986180"/>
                <a:ext cx="702860" cy="254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 b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Collection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1E90C4-8C59-4D65-97DA-184C6DE73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27622" y="3680062"/>
                <a:ext cx="134018" cy="1323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171</cp:revision>
  <dcterms:created xsi:type="dcterms:W3CDTF">2019-06-25T08:22:25Z</dcterms:created>
  <dcterms:modified xsi:type="dcterms:W3CDTF">2022-01-20T16:29:20Z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