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36576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>
        <p:scale>
          <a:sx n="100" d="100"/>
          <a:sy n="100" d="100"/>
        </p:scale>
        <p:origin x="117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18936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768006"/>
            <a:ext cx="18936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768006"/>
            <a:ext cx="18936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768006"/>
            <a:ext cx="18936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40008"/>
            <a:ext cx="8359200" cy="140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176017"/>
            <a:ext cx="8308800" cy="112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5608"/>
            <a:ext cx="1599250" cy="4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40008"/>
            <a:ext cx="8359200" cy="140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176017"/>
            <a:ext cx="8308800" cy="112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1" y="24227"/>
            <a:ext cx="1589957" cy="4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83088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2" y="3305918"/>
            <a:ext cx="1009152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83088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5"/>
            <a:ext cx="8308800" cy="12519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68006"/>
            <a:ext cx="83088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765443"/>
            <a:ext cx="8308800" cy="2534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765443"/>
            <a:ext cx="8308800" cy="2534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40104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68006"/>
            <a:ext cx="40104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68006"/>
            <a:ext cx="40104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768006"/>
            <a:ext cx="40104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8006"/>
            <a:ext cx="25920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768006"/>
            <a:ext cx="25920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768006"/>
            <a:ext cx="25920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19848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99686"/>
            <a:ext cx="830880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768006"/>
            <a:ext cx="25920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768006"/>
            <a:ext cx="25920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768006"/>
            <a:ext cx="25920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3891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389238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3891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389238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1444808"/>
            <a:ext cx="2565642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1444808"/>
            <a:ext cx="2565642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3891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389238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425291"/>
            <a:ext cx="45360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2" y="3305918"/>
            <a:ext cx="1009152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08C009D3-9525-4ADA-B224-4160B17DA9AB}"/>
              </a:ext>
            </a:extLst>
          </p:cNvPr>
          <p:cNvSpPr/>
          <p:nvPr/>
        </p:nvSpPr>
        <p:spPr>
          <a:xfrm>
            <a:off x="1152209" y="2263016"/>
            <a:ext cx="1020276" cy="276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B4DFA5-C035-4E95-9641-D8EB381435DD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2908720" y="2477970"/>
            <a:ext cx="1877667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: Diagonal Corners Snipped 179">
            <a:extLst>
              <a:ext uri="{FF2B5EF4-FFF2-40B4-BE49-F238E27FC236}">
                <a16:creationId xmlns:a16="http://schemas.microsoft.com/office/drawing/2014/main" id="{EE974615-1B19-42ED-A330-55A1B86CFBF2}"/>
              </a:ext>
            </a:extLst>
          </p:cNvPr>
          <p:cNvSpPr/>
          <p:nvPr/>
        </p:nvSpPr>
        <p:spPr>
          <a:xfrm>
            <a:off x="4786387" y="2209851"/>
            <a:ext cx="879744" cy="536237"/>
          </a:xfrm>
          <a:prstGeom prst="snip2DiagRect">
            <a:avLst/>
          </a:prstGeom>
          <a:solidFill>
            <a:srgbClr val="3BD0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sz="1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D8EB07-61B5-4968-8F83-DD30C875EED1}"/>
              </a:ext>
            </a:extLst>
          </p:cNvPr>
          <p:cNvGrpSpPr/>
          <p:nvPr/>
        </p:nvGrpSpPr>
        <p:grpSpPr>
          <a:xfrm>
            <a:off x="1342300" y="916992"/>
            <a:ext cx="1636594" cy="1760537"/>
            <a:chOff x="182866" y="64231"/>
            <a:chExt cx="1046285" cy="11255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835FDF-2C8E-44BA-97BD-1A6613B6CDB3}"/>
                </a:ext>
              </a:extLst>
            </p:cNvPr>
            <p:cNvGrpSpPr/>
            <p:nvPr/>
          </p:nvGrpSpPr>
          <p:grpSpPr>
            <a:xfrm>
              <a:off x="182866" y="64231"/>
              <a:ext cx="576016" cy="831832"/>
              <a:chOff x="1636931" y="224043"/>
              <a:chExt cx="576016" cy="831832"/>
            </a:xfrm>
          </p:grpSpPr>
          <p:sp>
            <p:nvSpPr>
              <p:cNvPr id="122" name="Hexagon 121">
                <a:extLst>
                  <a:ext uri="{FF2B5EF4-FFF2-40B4-BE49-F238E27FC236}">
                    <a16:creationId xmlns:a16="http://schemas.microsoft.com/office/drawing/2014/main" id="{2A6B6C8B-B4B5-4457-B493-5E60380E1765}"/>
                  </a:ext>
                </a:extLst>
              </p:cNvPr>
              <p:cNvSpPr/>
              <p:nvPr/>
            </p:nvSpPr>
            <p:spPr>
              <a:xfrm>
                <a:off x="1636931" y="512525"/>
                <a:ext cx="576016" cy="543350"/>
              </a:xfrm>
              <a:prstGeom prst="hexagon">
                <a:avLst/>
              </a:prstGeom>
              <a:pattFill prst="dk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entagon 135">
                <a:extLst>
                  <a:ext uri="{FF2B5EF4-FFF2-40B4-BE49-F238E27FC236}">
                    <a16:creationId xmlns:a16="http://schemas.microsoft.com/office/drawing/2014/main" id="{6DC84DD8-3E24-4F74-9100-F64182A1A655}"/>
                  </a:ext>
                </a:extLst>
              </p:cNvPr>
              <p:cNvSpPr/>
              <p:nvPr/>
            </p:nvSpPr>
            <p:spPr>
              <a:xfrm rot="10800000">
                <a:off x="1805519" y="541437"/>
                <a:ext cx="233050" cy="242864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entagon 136">
                <a:extLst>
                  <a:ext uri="{FF2B5EF4-FFF2-40B4-BE49-F238E27FC236}">
                    <a16:creationId xmlns:a16="http://schemas.microsoft.com/office/drawing/2014/main" id="{D91F4173-C698-4339-9E3D-4A95BAA53D81}"/>
                  </a:ext>
                </a:extLst>
              </p:cNvPr>
              <p:cNvSpPr/>
              <p:nvPr/>
            </p:nvSpPr>
            <p:spPr>
              <a:xfrm rot="10800000">
                <a:off x="1828151" y="492287"/>
                <a:ext cx="187786" cy="195694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entagon 137">
                <a:extLst>
                  <a:ext uri="{FF2B5EF4-FFF2-40B4-BE49-F238E27FC236}">
                    <a16:creationId xmlns:a16="http://schemas.microsoft.com/office/drawing/2014/main" id="{91D21BD7-7BAB-4F46-8BE5-FEC259E3E27C}"/>
                  </a:ext>
                </a:extLst>
              </p:cNvPr>
              <p:cNvSpPr/>
              <p:nvPr/>
            </p:nvSpPr>
            <p:spPr>
              <a:xfrm rot="10800000">
                <a:off x="1851001" y="443366"/>
                <a:ext cx="142086" cy="148069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entagon 138">
                <a:extLst>
                  <a:ext uri="{FF2B5EF4-FFF2-40B4-BE49-F238E27FC236}">
                    <a16:creationId xmlns:a16="http://schemas.microsoft.com/office/drawing/2014/main" id="{2D66CD07-5CBA-4AD2-8FB6-74382F413663}"/>
                  </a:ext>
                </a:extLst>
              </p:cNvPr>
              <p:cNvSpPr/>
              <p:nvPr/>
            </p:nvSpPr>
            <p:spPr>
              <a:xfrm rot="10800000">
                <a:off x="1873932" y="394528"/>
                <a:ext cx="96224" cy="100277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Partial Circle 16">
                <a:extLst>
                  <a:ext uri="{FF2B5EF4-FFF2-40B4-BE49-F238E27FC236}">
                    <a16:creationId xmlns:a16="http://schemas.microsoft.com/office/drawing/2014/main" id="{76F0871E-8F4C-45D5-A45D-09E74F689EEF}"/>
                  </a:ext>
                </a:extLst>
              </p:cNvPr>
              <p:cNvSpPr/>
              <p:nvPr/>
            </p:nvSpPr>
            <p:spPr>
              <a:xfrm>
                <a:off x="1777001" y="224043"/>
                <a:ext cx="290084" cy="290082"/>
              </a:xfrm>
              <a:prstGeom prst="pie">
                <a:avLst>
                  <a:gd name="adj1" fmla="val 7891950"/>
                  <a:gd name="adj2" fmla="val 162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Partial Circle 166">
                <a:extLst>
                  <a:ext uri="{FF2B5EF4-FFF2-40B4-BE49-F238E27FC236}">
                    <a16:creationId xmlns:a16="http://schemas.microsoft.com/office/drawing/2014/main" id="{83AF99D8-51BF-403D-B157-0E278A9DA113}"/>
                  </a:ext>
                </a:extLst>
              </p:cNvPr>
              <p:cNvSpPr/>
              <p:nvPr/>
            </p:nvSpPr>
            <p:spPr>
              <a:xfrm>
                <a:off x="1802271" y="245359"/>
                <a:ext cx="247452" cy="247450"/>
              </a:xfrm>
              <a:prstGeom prst="pie">
                <a:avLst>
                  <a:gd name="adj1" fmla="val 7891950"/>
                  <a:gd name="adj2" fmla="val 16200000"/>
                </a:avLst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Partial Circle 170">
                <a:extLst>
                  <a:ext uri="{FF2B5EF4-FFF2-40B4-BE49-F238E27FC236}">
                    <a16:creationId xmlns:a16="http://schemas.microsoft.com/office/drawing/2014/main" id="{6CCAFE6F-E845-48D5-AEAC-E5B841E2E31F}"/>
                  </a:ext>
                </a:extLst>
              </p:cNvPr>
              <p:cNvSpPr/>
              <p:nvPr/>
            </p:nvSpPr>
            <p:spPr>
              <a:xfrm>
                <a:off x="1836057" y="279146"/>
                <a:ext cx="179880" cy="179876"/>
              </a:xfrm>
              <a:prstGeom prst="pie">
                <a:avLst>
                  <a:gd name="adj1" fmla="val 7891950"/>
                  <a:gd name="adj2" fmla="val 16200000"/>
                </a:avLst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C41ED75-BFB2-45F9-8B85-48DADE3D2CDE}"/>
                  </a:ext>
                </a:extLst>
              </p:cNvPr>
              <p:cNvSpPr/>
              <p:nvPr/>
            </p:nvSpPr>
            <p:spPr>
              <a:xfrm rot="10800000">
                <a:off x="1877885" y="318948"/>
                <a:ext cx="96224" cy="10027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3C1179B-93E2-4ABD-9E34-049C178DE84D}"/>
                </a:ext>
              </a:extLst>
            </p:cNvPr>
            <p:cNvGrpSpPr/>
            <p:nvPr/>
          </p:nvGrpSpPr>
          <p:grpSpPr>
            <a:xfrm>
              <a:off x="653135" y="357922"/>
              <a:ext cx="576016" cy="831832"/>
              <a:chOff x="1636931" y="224043"/>
              <a:chExt cx="576016" cy="831832"/>
            </a:xfrm>
          </p:grpSpPr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90435604-6718-4D91-9353-93A98E9348D9}"/>
                  </a:ext>
                </a:extLst>
              </p:cNvPr>
              <p:cNvSpPr/>
              <p:nvPr/>
            </p:nvSpPr>
            <p:spPr>
              <a:xfrm>
                <a:off x="1636931" y="512525"/>
                <a:ext cx="576016" cy="543350"/>
              </a:xfrm>
              <a:prstGeom prst="hexagon">
                <a:avLst/>
              </a:prstGeom>
              <a:pattFill prst="dk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10632C9A-BCB3-4D2B-AAC8-76DAFC73450D}"/>
                  </a:ext>
                </a:extLst>
              </p:cNvPr>
              <p:cNvSpPr/>
              <p:nvPr/>
            </p:nvSpPr>
            <p:spPr>
              <a:xfrm rot="10800000">
                <a:off x="1805519" y="541437"/>
                <a:ext cx="233050" cy="242864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Pentagon 39">
                <a:extLst>
                  <a:ext uri="{FF2B5EF4-FFF2-40B4-BE49-F238E27FC236}">
                    <a16:creationId xmlns:a16="http://schemas.microsoft.com/office/drawing/2014/main" id="{A313AC5A-E72E-4FB1-B5FD-8433FB245D9D}"/>
                  </a:ext>
                </a:extLst>
              </p:cNvPr>
              <p:cNvSpPr/>
              <p:nvPr/>
            </p:nvSpPr>
            <p:spPr>
              <a:xfrm rot="10800000">
                <a:off x="1828151" y="492287"/>
                <a:ext cx="187786" cy="195694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Pentagon 41">
                <a:extLst>
                  <a:ext uri="{FF2B5EF4-FFF2-40B4-BE49-F238E27FC236}">
                    <a16:creationId xmlns:a16="http://schemas.microsoft.com/office/drawing/2014/main" id="{75107350-4F12-44A2-9DDF-736A33B67982}"/>
                  </a:ext>
                </a:extLst>
              </p:cNvPr>
              <p:cNvSpPr/>
              <p:nvPr/>
            </p:nvSpPr>
            <p:spPr>
              <a:xfrm rot="10800000">
                <a:off x="1851001" y="443366"/>
                <a:ext cx="142086" cy="148069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Pentagon 42">
                <a:extLst>
                  <a:ext uri="{FF2B5EF4-FFF2-40B4-BE49-F238E27FC236}">
                    <a16:creationId xmlns:a16="http://schemas.microsoft.com/office/drawing/2014/main" id="{098E324C-71E7-448D-9923-439A2E99430B}"/>
                  </a:ext>
                </a:extLst>
              </p:cNvPr>
              <p:cNvSpPr/>
              <p:nvPr/>
            </p:nvSpPr>
            <p:spPr>
              <a:xfrm rot="10800000">
                <a:off x="1873932" y="394528"/>
                <a:ext cx="96224" cy="100277"/>
              </a:xfrm>
              <a:prstGeom prst="pentagon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Partial Circle 43">
                <a:extLst>
                  <a:ext uri="{FF2B5EF4-FFF2-40B4-BE49-F238E27FC236}">
                    <a16:creationId xmlns:a16="http://schemas.microsoft.com/office/drawing/2014/main" id="{CB767C54-8186-42A5-B7C1-8DC48591FF16}"/>
                  </a:ext>
                </a:extLst>
              </p:cNvPr>
              <p:cNvSpPr/>
              <p:nvPr/>
            </p:nvSpPr>
            <p:spPr>
              <a:xfrm>
                <a:off x="1777001" y="224043"/>
                <a:ext cx="290084" cy="290082"/>
              </a:xfrm>
              <a:prstGeom prst="pie">
                <a:avLst>
                  <a:gd name="adj1" fmla="val 7891950"/>
                  <a:gd name="adj2" fmla="val 162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Partial Circle 44">
                <a:extLst>
                  <a:ext uri="{FF2B5EF4-FFF2-40B4-BE49-F238E27FC236}">
                    <a16:creationId xmlns:a16="http://schemas.microsoft.com/office/drawing/2014/main" id="{3D4D8015-5CE2-4180-9917-405B85705F3E}"/>
                  </a:ext>
                </a:extLst>
              </p:cNvPr>
              <p:cNvSpPr/>
              <p:nvPr/>
            </p:nvSpPr>
            <p:spPr>
              <a:xfrm>
                <a:off x="1802271" y="245359"/>
                <a:ext cx="247452" cy="247450"/>
              </a:xfrm>
              <a:prstGeom prst="pie">
                <a:avLst>
                  <a:gd name="adj1" fmla="val 7891950"/>
                  <a:gd name="adj2" fmla="val 16200000"/>
                </a:avLst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Partial Circle 45">
                <a:extLst>
                  <a:ext uri="{FF2B5EF4-FFF2-40B4-BE49-F238E27FC236}">
                    <a16:creationId xmlns:a16="http://schemas.microsoft.com/office/drawing/2014/main" id="{BAE40560-AF06-4A8D-A05E-048F31F7CBD1}"/>
                  </a:ext>
                </a:extLst>
              </p:cNvPr>
              <p:cNvSpPr/>
              <p:nvPr/>
            </p:nvSpPr>
            <p:spPr>
              <a:xfrm>
                <a:off x="1836057" y="279146"/>
                <a:ext cx="179880" cy="179876"/>
              </a:xfrm>
              <a:prstGeom prst="pie">
                <a:avLst>
                  <a:gd name="adj1" fmla="val 7891950"/>
                  <a:gd name="adj2" fmla="val 16200000"/>
                </a:avLst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E07ECE-AF8C-4FC5-957B-89E2E9DF84C0}"/>
                  </a:ext>
                </a:extLst>
              </p:cNvPr>
              <p:cNvSpPr/>
              <p:nvPr/>
            </p:nvSpPr>
            <p:spPr>
              <a:xfrm rot="10800000">
                <a:off x="1877885" y="318948"/>
                <a:ext cx="96224" cy="10027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0"/>
              </a:gra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278"/>
                  </a:spcAft>
                  <a:buSzPct val="100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Rectangle: Diagonal Corners Snipped 48">
            <a:extLst>
              <a:ext uri="{FF2B5EF4-FFF2-40B4-BE49-F238E27FC236}">
                <a16:creationId xmlns:a16="http://schemas.microsoft.com/office/drawing/2014/main" id="{1DB96EFC-8730-4E98-BA31-8651A7F2EC63}"/>
              </a:ext>
            </a:extLst>
          </p:cNvPr>
          <p:cNvSpPr/>
          <p:nvPr/>
        </p:nvSpPr>
        <p:spPr>
          <a:xfrm>
            <a:off x="7654604" y="1669420"/>
            <a:ext cx="879744" cy="536237"/>
          </a:xfrm>
          <a:prstGeom prst="snip2Diag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sz="1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8A1F0-65B7-4C99-AFDC-4352146F5CC9}"/>
              </a:ext>
            </a:extLst>
          </p:cNvPr>
          <p:cNvSpPr/>
          <p:nvPr/>
        </p:nvSpPr>
        <p:spPr>
          <a:xfrm>
            <a:off x="2659571" y="1821977"/>
            <a:ext cx="319323" cy="359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D6FEA7-5B96-417C-9CBB-4ACAA4E2ABE8}"/>
              </a:ext>
            </a:extLst>
          </p:cNvPr>
          <p:cNvCxnSpPr>
            <a:cxnSpLocks/>
            <a:stCxn id="180" idx="0"/>
            <a:endCxn id="49" idx="2"/>
          </p:cNvCxnSpPr>
          <p:nvPr/>
        </p:nvCxnSpPr>
        <p:spPr>
          <a:xfrm flipV="1">
            <a:off x="5666131" y="1937539"/>
            <a:ext cx="1988473" cy="54043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11A71B7-9292-4DCB-9B4E-1300092DFECE}"/>
              </a:ext>
            </a:extLst>
          </p:cNvPr>
          <p:cNvSpPr/>
          <p:nvPr/>
        </p:nvSpPr>
        <p:spPr>
          <a:xfrm>
            <a:off x="209550" y="40040"/>
            <a:ext cx="2771775" cy="6537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ysDash"/>
          </a:ln>
        </p:spPr>
        <p:txBody>
          <a:bodyPr wrap="square" lIns="18288" tIns="18288" rIns="18288" bIns="18288" anchor="ctr" anchorCtr="0">
            <a:spAutoFit/>
          </a:bodyPr>
          <a:lstStyle/>
          <a:p>
            <a:pPr marL="342900" indent="-342900">
              <a:spcAft>
                <a:spcPts val="300"/>
              </a:spcAft>
              <a:buSzPct val="100000"/>
              <a:buFont typeface="+mj-lt"/>
              <a:buAutoNum type="alphaLcParenR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Conf. value generation at data source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F3CB08-0FE5-47BD-8C9D-6DC1F6CEA9A6}"/>
              </a:ext>
            </a:extLst>
          </p:cNvPr>
          <p:cNvGrpSpPr/>
          <p:nvPr/>
        </p:nvGrpSpPr>
        <p:grpSpPr>
          <a:xfrm>
            <a:off x="3074128" y="2155505"/>
            <a:ext cx="1642354" cy="824773"/>
            <a:chOff x="2043821" y="2117199"/>
            <a:chExt cx="1642354" cy="824773"/>
          </a:xfrm>
        </p:grpSpPr>
        <p:sp>
          <p:nvSpPr>
            <p:cNvPr id="54" name="Flowchart: Magnetic Disk 53">
              <a:extLst>
                <a:ext uri="{FF2B5EF4-FFF2-40B4-BE49-F238E27FC236}">
                  <a16:creationId xmlns:a16="http://schemas.microsoft.com/office/drawing/2014/main" id="{0E969016-F984-44E5-A24D-84BA2F09FEA0}"/>
                </a:ext>
              </a:extLst>
            </p:cNvPr>
            <p:cNvSpPr/>
            <p:nvPr/>
          </p:nvSpPr>
          <p:spPr>
            <a:xfrm>
              <a:off x="2526151" y="2117199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58C31B-95C9-4A37-BE56-DCDE4C5BA1D2}"/>
                </a:ext>
              </a:extLst>
            </p:cNvPr>
            <p:cNvSpPr/>
            <p:nvPr/>
          </p:nvSpPr>
          <p:spPr>
            <a:xfrm>
              <a:off x="2043821" y="2664973"/>
              <a:ext cx="1642354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113B2-ACED-4FEE-9CB2-9E365A0313D9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1935139" y="1235184"/>
            <a:ext cx="285124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B5A69CCF-C5EA-4742-BBA3-02631E44725A}"/>
              </a:ext>
            </a:extLst>
          </p:cNvPr>
          <p:cNvSpPr/>
          <p:nvPr/>
        </p:nvSpPr>
        <p:spPr>
          <a:xfrm>
            <a:off x="4786387" y="967065"/>
            <a:ext cx="879744" cy="536237"/>
          </a:xfrm>
          <a:prstGeom prst="snip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0F8066-83F5-42BF-8445-3A1A7853EB09}"/>
              </a:ext>
            </a:extLst>
          </p:cNvPr>
          <p:cNvCxnSpPr>
            <a:cxnSpLocks/>
            <a:stCxn id="58" idx="0"/>
            <a:endCxn id="49" idx="2"/>
          </p:cNvCxnSpPr>
          <p:nvPr/>
        </p:nvCxnSpPr>
        <p:spPr>
          <a:xfrm>
            <a:off x="5666131" y="1235184"/>
            <a:ext cx="1988473" cy="702355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83B16F-723B-4788-B7DB-DF05C4448A68}"/>
              </a:ext>
            </a:extLst>
          </p:cNvPr>
          <p:cNvGrpSpPr/>
          <p:nvPr/>
        </p:nvGrpSpPr>
        <p:grpSpPr>
          <a:xfrm>
            <a:off x="3059549" y="592701"/>
            <a:ext cx="1671504" cy="932114"/>
            <a:chOff x="2014671" y="764333"/>
            <a:chExt cx="1671504" cy="932114"/>
          </a:xfrm>
        </p:grpSpPr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486B88FA-70C4-4E67-8894-1812E3B09A80}"/>
                </a:ext>
              </a:extLst>
            </p:cNvPr>
            <p:cNvSpPr/>
            <p:nvPr/>
          </p:nvSpPr>
          <p:spPr>
            <a:xfrm>
              <a:off x="2681002" y="1204427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FC149B37-122A-4BDD-BBEE-8575A6DF75CE}"/>
                </a:ext>
              </a:extLst>
            </p:cNvPr>
            <p:cNvSpPr/>
            <p:nvPr/>
          </p:nvSpPr>
          <p:spPr>
            <a:xfrm>
              <a:off x="2526151" y="1067558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367AE-76A8-4AB3-8859-0E3E8695FA6B}"/>
                </a:ext>
              </a:extLst>
            </p:cNvPr>
            <p:cNvSpPr/>
            <p:nvPr/>
          </p:nvSpPr>
          <p:spPr>
            <a:xfrm>
              <a:off x="2014671" y="764333"/>
              <a:ext cx="1671504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+ Conf.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C643A3-7AFB-40B2-B9B7-4B1C729A340F}"/>
              </a:ext>
            </a:extLst>
          </p:cNvPr>
          <p:cNvGrpSpPr/>
          <p:nvPr/>
        </p:nvGrpSpPr>
        <p:grpSpPr>
          <a:xfrm>
            <a:off x="5894287" y="947401"/>
            <a:ext cx="1671504" cy="932114"/>
            <a:chOff x="2014671" y="764333"/>
            <a:chExt cx="1671504" cy="932114"/>
          </a:xfrm>
        </p:grpSpPr>
        <p:sp>
          <p:nvSpPr>
            <p:cNvPr id="72" name="Flowchart: Magnetic Disk 71">
              <a:extLst>
                <a:ext uri="{FF2B5EF4-FFF2-40B4-BE49-F238E27FC236}">
                  <a16:creationId xmlns:a16="http://schemas.microsoft.com/office/drawing/2014/main" id="{3654751B-FB1B-45E1-B214-B38A44358C25}"/>
                </a:ext>
              </a:extLst>
            </p:cNvPr>
            <p:cNvSpPr/>
            <p:nvPr/>
          </p:nvSpPr>
          <p:spPr>
            <a:xfrm>
              <a:off x="2681002" y="1204427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lowchart: Magnetic Disk 72">
              <a:extLst>
                <a:ext uri="{FF2B5EF4-FFF2-40B4-BE49-F238E27FC236}">
                  <a16:creationId xmlns:a16="http://schemas.microsoft.com/office/drawing/2014/main" id="{891F8B32-044D-474F-A9CE-31EB8E278183}"/>
                </a:ext>
              </a:extLst>
            </p:cNvPr>
            <p:cNvSpPr/>
            <p:nvPr/>
          </p:nvSpPr>
          <p:spPr>
            <a:xfrm>
              <a:off x="2526151" y="1067558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1EB097F-1B9C-4056-B3B5-E53C880F1A20}"/>
                </a:ext>
              </a:extLst>
            </p:cNvPr>
            <p:cNvSpPr/>
            <p:nvPr/>
          </p:nvSpPr>
          <p:spPr>
            <a:xfrm>
              <a:off x="2014671" y="764333"/>
              <a:ext cx="1671504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+ Conf.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6B9683-A33D-49C4-B5E9-F8CA17C1F837}"/>
              </a:ext>
            </a:extLst>
          </p:cNvPr>
          <p:cNvGrpSpPr/>
          <p:nvPr/>
        </p:nvGrpSpPr>
        <p:grpSpPr>
          <a:xfrm>
            <a:off x="6413520" y="1897986"/>
            <a:ext cx="493694" cy="628889"/>
            <a:chOff x="2526151" y="1067558"/>
            <a:chExt cx="493694" cy="628889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3EF16F3-F2C4-4A34-9EE4-78D69AB03C8C}"/>
                </a:ext>
              </a:extLst>
            </p:cNvPr>
            <p:cNvSpPr/>
            <p:nvPr/>
          </p:nvSpPr>
          <p:spPr>
            <a:xfrm>
              <a:off x="2681002" y="1204427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lowchart: Magnetic Disk 77">
              <a:extLst>
                <a:ext uri="{FF2B5EF4-FFF2-40B4-BE49-F238E27FC236}">
                  <a16:creationId xmlns:a16="http://schemas.microsoft.com/office/drawing/2014/main" id="{A69FA4BB-5386-4211-9EA1-D8FDBAE59423}"/>
                </a:ext>
              </a:extLst>
            </p:cNvPr>
            <p:cNvSpPr/>
            <p:nvPr/>
          </p:nvSpPr>
          <p:spPr>
            <a:xfrm>
              <a:off x="2526151" y="1067558"/>
              <a:ext cx="338843" cy="492020"/>
            </a:xfrm>
            <a:prstGeom prst="flowChartMagneticDisk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43891C5-4D72-4A94-9A98-50314596AC32}"/>
              </a:ext>
            </a:extLst>
          </p:cNvPr>
          <p:cNvSpPr/>
          <p:nvPr/>
        </p:nvSpPr>
        <p:spPr>
          <a:xfrm>
            <a:off x="4880444" y="60471"/>
            <a:ext cx="1687927" cy="61293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ysDash"/>
          </a:ln>
        </p:spPr>
        <p:txBody>
          <a:bodyPr wrap="square" lIns="18288" tIns="18288" rIns="18288" bIns="18288" anchor="ctr" anchorCtr="0">
            <a:spAutoFit/>
          </a:bodyPr>
          <a:lstStyle/>
          <a:p>
            <a:pPr marL="342900" indent="-342900">
              <a:spcAft>
                <a:spcPts val="300"/>
              </a:spcAft>
              <a:buSzPct val="100000"/>
              <a:buFont typeface="+mj-lt"/>
              <a:buAutoNum type="alphaLcParenR" startAt="2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Conf. value inference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965189E-D60F-48D8-A040-E5A334A1548D}"/>
              </a:ext>
            </a:extLst>
          </p:cNvPr>
          <p:cNvSpPr/>
          <p:nvPr/>
        </p:nvSpPr>
        <p:spPr>
          <a:xfrm>
            <a:off x="4880443" y="2963765"/>
            <a:ext cx="2685347" cy="6537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ysDash"/>
          </a:ln>
        </p:spPr>
        <p:txBody>
          <a:bodyPr wrap="square" lIns="18288" tIns="18288" rIns="18288" bIns="18288" anchor="ctr" anchorCtr="0">
            <a:spAutoFit/>
          </a:bodyPr>
          <a:lstStyle/>
          <a:p>
            <a:pPr marL="342900" indent="-342900">
              <a:spcAft>
                <a:spcPts val="300"/>
              </a:spcAft>
              <a:buSzPct val="100000"/>
              <a:buFont typeface="+mj-lt"/>
              <a:buAutoNum type="alphaLcParenR" startAt="3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Conf. value generation at the CF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8ADF9D8-6836-489C-800B-E030270DDAA4}"/>
              </a:ext>
            </a:extLst>
          </p:cNvPr>
          <p:cNvSpPr/>
          <p:nvPr/>
        </p:nvSpPr>
        <p:spPr>
          <a:xfrm>
            <a:off x="1793875" y="704850"/>
            <a:ext cx="635000" cy="158750"/>
          </a:xfrm>
          <a:custGeom>
            <a:avLst/>
            <a:gdLst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635000 w 635000"/>
              <a:gd name="connsiteY0" fmla="*/ 0 h 158750"/>
              <a:gd name="connsiteX1" fmla="*/ 0 w 635000"/>
              <a:gd name="connsiteY1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0" h="158750">
                <a:moveTo>
                  <a:pt x="635000" y="0"/>
                </a:moveTo>
                <a:cubicBezTo>
                  <a:pt x="625475" y="307975"/>
                  <a:pt x="4763" y="-106363"/>
                  <a:pt x="0" y="1587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CC78EA-1DEF-4E7A-9993-9155534A7346}"/>
              </a:ext>
            </a:extLst>
          </p:cNvPr>
          <p:cNvSpPr/>
          <p:nvPr/>
        </p:nvSpPr>
        <p:spPr>
          <a:xfrm>
            <a:off x="5226259" y="693836"/>
            <a:ext cx="635000" cy="158750"/>
          </a:xfrm>
          <a:custGeom>
            <a:avLst/>
            <a:gdLst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635000 w 635000"/>
              <a:gd name="connsiteY0" fmla="*/ 0 h 158750"/>
              <a:gd name="connsiteX1" fmla="*/ 0 w 635000"/>
              <a:gd name="connsiteY1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0" h="158750">
                <a:moveTo>
                  <a:pt x="635000" y="0"/>
                </a:moveTo>
                <a:cubicBezTo>
                  <a:pt x="625475" y="307975"/>
                  <a:pt x="4763" y="-106363"/>
                  <a:pt x="0" y="1587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4C62831-D498-434D-8DC6-BB00D5179E43}"/>
              </a:ext>
            </a:extLst>
          </p:cNvPr>
          <p:cNvSpPr/>
          <p:nvPr/>
        </p:nvSpPr>
        <p:spPr>
          <a:xfrm flipV="1">
            <a:off x="5226259" y="2798830"/>
            <a:ext cx="635000" cy="158750"/>
          </a:xfrm>
          <a:custGeom>
            <a:avLst/>
            <a:gdLst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457200 w 457200"/>
              <a:gd name="connsiteY0" fmla="*/ 0 h 466725"/>
              <a:gd name="connsiteX1" fmla="*/ 0 w 457200"/>
              <a:gd name="connsiteY1" fmla="*/ 466725 h 466725"/>
              <a:gd name="connsiteX0" fmla="*/ 635000 w 635000"/>
              <a:gd name="connsiteY0" fmla="*/ 0 h 158750"/>
              <a:gd name="connsiteX1" fmla="*/ 0 w 635000"/>
              <a:gd name="connsiteY1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0" h="158750">
                <a:moveTo>
                  <a:pt x="635000" y="0"/>
                </a:moveTo>
                <a:cubicBezTo>
                  <a:pt x="625475" y="307975"/>
                  <a:pt x="4763" y="-106363"/>
                  <a:pt x="0" y="1587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71c5aaf6-e6ce-465b-b873-5148d2a4c10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31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177</cp:revision>
  <dcterms:created xsi:type="dcterms:W3CDTF">2019-06-25T08:22:25Z</dcterms:created>
  <dcterms:modified xsi:type="dcterms:W3CDTF">2022-01-23T14:46:39Z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